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FFFDDAD_F6BC5841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5" r:id="rId2"/>
  </p:sldMasterIdLst>
  <p:notesMasterIdLst>
    <p:notesMasterId r:id="rId11"/>
  </p:notesMasterIdLst>
  <p:sldIdLst>
    <p:sldId id="256" r:id="rId3"/>
    <p:sldId id="2147474861" r:id="rId4"/>
    <p:sldId id="2147474862" r:id="rId5"/>
    <p:sldId id="2147474867" r:id="rId6"/>
    <p:sldId id="2147474863" r:id="rId7"/>
    <p:sldId id="2147474866" r:id="rId8"/>
    <p:sldId id="2147474865" r:id="rId9"/>
    <p:sldId id="29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70046F-7125-ED3A-455C-E8FA0E1CA31C}" name="Soumya Kishore Kumar" initials="SK" userId="S::skkumar@edunetfoundation.org::5f2f68ba-dd81-42fc-a1d8-f402ec62bd7e" providerId="AD"/>
  <p188:author id="{3E7A2C91-605F-2AA1-EA31-9FB05F837F21}" name="Joshi, Deepak SIMPL-CRR/NIM" initials="DJ" userId="S::Deepak.Joshi@shell.com::f269cd8f-63f7-40bc-8673-1590446be0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C7E2"/>
    <a:srgbClr val="2AC2AC"/>
    <a:srgbClr val="5FD0DB"/>
    <a:srgbClr val="FFC000"/>
    <a:srgbClr val="EB8705"/>
    <a:srgbClr val="4798F1"/>
    <a:srgbClr val="008443"/>
    <a:srgbClr val="FFC64E"/>
    <a:srgbClr val="117F05"/>
    <a:srgbClr val="FEF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8C5FE3-011B-181F-B328-143F15CBD8A2}" v="4" dt="2025-09-10T06:23:01.051"/>
    <p1510:client id="{91A59FAF-ABDD-547E-8849-69E92CAFE195}" v="3" dt="2025-09-10T06:54:30.580"/>
    <p1510:client id="{BD813A68-FAE4-21D7-29FA-BF9FC7327B76}" v="300" dt="2025-09-10T07:20:07.437"/>
    <p1510:client id="{D51131C7-9278-571C-D860-F085D3AF2EBD}" v="52" dt="2025-09-10T07:34:32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ya Kishore Kumar" userId="S::skkumar@edunetfoundation.org::5f2f68ba-dd81-42fc-a1d8-f402ec62bd7e" providerId="AD" clId="Web-{91A59FAF-ABDD-547E-8849-69E92CAFE195}"/>
    <pc:docChg chg="mod">
      <pc:chgData name="Soumya Kishore Kumar" userId="S::skkumar@edunetfoundation.org::5f2f68ba-dd81-42fc-a1d8-f402ec62bd7e" providerId="AD" clId="Web-{91A59FAF-ABDD-547E-8849-69E92CAFE195}" dt="2025-09-10T06:53:51.236" v="0"/>
      <pc:docMkLst>
        <pc:docMk/>
      </pc:docMkLst>
    </pc:docChg>
  </pc:docChgLst>
  <pc:docChgLst>
    <pc:chgData name="Pravin Prajapati" userId="S::pravin@edunetfoundation.org::9f0ce95f-5aee-43b0-8285-2e8ab565fdaa" providerId="AD" clId="Web-{D51131C7-9278-571C-D860-F085D3AF2EBD}"/>
    <pc:docChg chg="modSld">
      <pc:chgData name="Pravin Prajapati" userId="S::pravin@edunetfoundation.org::9f0ce95f-5aee-43b0-8285-2e8ab565fdaa" providerId="AD" clId="Web-{D51131C7-9278-571C-D860-F085D3AF2EBD}" dt="2025-09-10T07:34:32.588" v="26" actId="14100"/>
      <pc:docMkLst>
        <pc:docMk/>
      </pc:docMkLst>
      <pc:sldChg chg="modSp">
        <pc:chgData name="Pravin Prajapati" userId="S::pravin@edunetfoundation.org::9f0ce95f-5aee-43b0-8285-2e8ab565fdaa" providerId="AD" clId="Web-{D51131C7-9278-571C-D860-F085D3AF2EBD}" dt="2025-09-10T07:34:32.588" v="26" actId="14100"/>
        <pc:sldMkLst>
          <pc:docMk/>
          <pc:sldMk cId="4139538497" sldId="2147474861"/>
        </pc:sldMkLst>
        <pc:spChg chg="mod">
          <ac:chgData name="Pravin Prajapati" userId="S::pravin@edunetfoundation.org::9f0ce95f-5aee-43b0-8285-2e8ab565fdaa" providerId="AD" clId="Web-{D51131C7-9278-571C-D860-F085D3AF2EBD}" dt="2025-09-10T07:34:32.588" v="26" actId="14100"/>
          <ac:spMkLst>
            <pc:docMk/>
            <pc:sldMk cId="4139538497" sldId="2147474861"/>
            <ac:spMk id="2" creationId="{B4CAF9FC-A017-3981-A86C-89D840B07DE0}"/>
          </ac:spMkLst>
        </pc:spChg>
      </pc:sldChg>
    </pc:docChg>
  </pc:docChgLst>
  <pc:docChgLst>
    <pc:chgData name="Pravin Prajapati" userId="S::pravin@edunetfoundation.org::9f0ce95f-5aee-43b0-8285-2e8ab565fdaa" providerId="AD" clId="Web-{BD813A68-FAE4-21D7-29FA-BF9FC7327B76}"/>
    <pc:docChg chg="addSld delSld modSld">
      <pc:chgData name="Pravin Prajapati" userId="S::pravin@edunetfoundation.org::9f0ce95f-5aee-43b0-8285-2e8ab565fdaa" providerId="AD" clId="Web-{BD813A68-FAE4-21D7-29FA-BF9FC7327B76}" dt="2025-09-10T07:20:07.437" v="188"/>
      <pc:docMkLst>
        <pc:docMk/>
      </pc:docMkLst>
      <pc:sldChg chg="delSp modSp del">
        <pc:chgData name="Pravin Prajapati" userId="S::pravin@edunetfoundation.org::9f0ce95f-5aee-43b0-8285-2e8ab565fdaa" providerId="AD" clId="Web-{BD813A68-FAE4-21D7-29FA-BF9FC7327B76}" dt="2025-09-10T07:20:07.437" v="188"/>
        <pc:sldMkLst>
          <pc:docMk/>
          <pc:sldMk cId="3076019678" sldId="2147474864"/>
        </pc:sldMkLst>
        <pc:spChg chg="mod">
          <ac:chgData name="Pravin Prajapati" userId="S::pravin@edunetfoundation.org::9f0ce95f-5aee-43b0-8285-2e8ab565fdaa" providerId="AD" clId="Web-{BD813A68-FAE4-21D7-29FA-BF9FC7327B76}" dt="2025-09-10T06:20:36.786" v="17" actId="14100"/>
          <ac:spMkLst>
            <pc:docMk/>
            <pc:sldMk cId="3076019678" sldId="2147474864"/>
            <ac:spMk id="3" creationId="{2A9EC197-28C4-AD84-596A-5617DC25E248}"/>
          </ac:spMkLst>
        </pc:spChg>
        <pc:picChg chg="del">
          <ac:chgData name="Pravin Prajapati" userId="S::pravin@edunetfoundation.org::9f0ce95f-5aee-43b0-8285-2e8ab565fdaa" providerId="AD" clId="Web-{BD813A68-FAE4-21D7-29FA-BF9FC7327B76}" dt="2025-09-10T06:20:33.567" v="16"/>
          <ac:picMkLst>
            <pc:docMk/>
            <pc:sldMk cId="3076019678" sldId="2147474864"/>
            <ac:picMk id="6" creationId="{DCB683C7-DADE-F7EC-F637-2BCB12645417}"/>
          </ac:picMkLst>
        </pc:picChg>
      </pc:sldChg>
      <pc:sldChg chg="addSp delSp modSp new">
        <pc:chgData name="Pravin Prajapati" userId="S::pravin@edunetfoundation.org::9f0ce95f-5aee-43b0-8285-2e8ab565fdaa" providerId="AD" clId="Web-{BD813A68-FAE4-21D7-29FA-BF9FC7327B76}" dt="2025-09-10T07:19:59.406" v="187" actId="1076"/>
        <pc:sldMkLst>
          <pc:docMk/>
          <pc:sldMk cId="4218170716" sldId="2147474867"/>
        </pc:sldMkLst>
        <pc:spChg chg="add mod">
          <ac:chgData name="Pravin Prajapati" userId="S::pravin@edunetfoundation.org::9f0ce95f-5aee-43b0-8285-2e8ab565fdaa" providerId="AD" clId="Web-{BD813A68-FAE4-21D7-29FA-BF9FC7327B76}" dt="2025-09-10T06:43:13.786" v="36" actId="14100"/>
          <ac:spMkLst>
            <pc:docMk/>
            <pc:sldMk cId="4218170716" sldId="2147474867"/>
            <ac:spMk id="2" creationId="{62455D37-7F93-7B22-BC6F-4169822D773A}"/>
          </ac:spMkLst>
        </pc:spChg>
        <pc:spChg chg="del">
          <ac:chgData name="Pravin Prajapati" userId="S::pravin@edunetfoundation.org::9f0ce95f-5aee-43b0-8285-2e8ab565fdaa" providerId="AD" clId="Web-{BD813A68-FAE4-21D7-29FA-BF9FC7327B76}" dt="2025-09-10T06:21:03.395" v="21"/>
          <ac:spMkLst>
            <pc:docMk/>
            <pc:sldMk cId="4218170716" sldId="2147474867"/>
            <ac:spMk id="2" creationId="{D25753AE-3603-1617-D51A-CC8C908A39AC}"/>
          </ac:spMkLst>
        </pc:spChg>
        <pc:spChg chg="add mod">
          <ac:chgData name="Pravin Prajapati" userId="S::pravin@edunetfoundation.org::9f0ce95f-5aee-43b0-8285-2e8ab565fdaa" providerId="AD" clId="Web-{BD813A68-FAE4-21D7-29FA-BF9FC7327B76}" dt="2025-09-10T07:09:29.630" v="144" actId="1076"/>
          <ac:spMkLst>
            <pc:docMk/>
            <pc:sldMk cId="4218170716" sldId="2147474867"/>
            <ac:spMk id="4" creationId="{7E8A6D05-57BD-2CA2-7979-4D01A2A319C7}"/>
          </ac:spMkLst>
        </pc:spChg>
        <pc:spChg chg="add mod">
          <ac:chgData name="Pravin Prajapati" userId="S::pravin@edunetfoundation.org::9f0ce95f-5aee-43b0-8285-2e8ab565fdaa" providerId="AD" clId="Web-{BD813A68-FAE4-21D7-29FA-BF9FC7327B76}" dt="2025-09-10T07:08:27.083" v="118" actId="14100"/>
          <ac:spMkLst>
            <pc:docMk/>
            <pc:sldMk cId="4218170716" sldId="2147474867"/>
            <ac:spMk id="5" creationId="{81D2F882-EFAC-9702-35F3-04AFB19623F3}"/>
          </ac:spMkLst>
        </pc:spChg>
        <pc:spChg chg="add mod">
          <ac:chgData name="Pravin Prajapati" userId="S::pravin@edunetfoundation.org::9f0ce95f-5aee-43b0-8285-2e8ab565fdaa" providerId="AD" clId="Web-{BD813A68-FAE4-21D7-29FA-BF9FC7327B76}" dt="2025-09-10T06:49:35.186" v="48" actId="14100"/>
          <ac:spMkLst>
            <pc:docMk/>
            <pc:sldMk cId="4218170716" sldId="2147474867"/>
            <ac:spMk id="6" creationId="{7DD72A7D-4277-8682-A01C-BF7337A22932}"/>
          </ac:spMkLst>
        </pc:spChg>
        <pc:spChg chg="add mod">
          <ac:chgData name="Pravin Prajapati" userId="S::pravin@edunetfoundation.org::9f0ce95f-5aee-43b0-8285-2e8ab565fdaa" providerId="AD" clId="Web-{BD813A68-FAE4-21D7-29FA-BF9FC7327B76}" dt="2025-09-10T06:49:23.420" v="46" actId="14100"/>
          <ac:spMkLst>
            <pc:docMk/>
            <pc:sldMk cId="4218170716" sldId="2147474867"/>
            <ac:spMk id="7" creationId="{CC23894E-AC34-84A8-5290-734DD771CDE0}"/>
          </ac:spMkLst>
        </pc:spChg>
        <pc:spChg chg="add del">
          <ac:chgData name="Pravin Prajapati" userId="S::pravin@edunetfoundation.org::9f0ce95f-5aee-43b0-8285-2e8ab565fdaa" providerId="AD" clId="Web-{BD813A68-FAE4-21D7-29FA-BF9FC7327B76}" dt="2025-09-10T06:47:00.458" v="45"/>
          <ac:spMkLst>
            <pc:docMk/>
            <pc:sldMk cId="4218170716" sldId="2147474867"/>
            <ac:spMk id="8" creationId="{35D127FC-0A46-456F-15D1-E2B08FAFABA2}"/>
          </ac:spMkLst>
        </pc:spChg>
        <pc:spChg chg="add del">
          <ac:chgData name="Pravin Prajapati" userId="S::pravin@edunetfoundation.org::9f0ce95f-5aee-43b0-8285-2e8ab565fdaa" providerId="AD" clId="Web-{BD813A68-FAE4-21D7-29FA-BF9FC7327B76}" dt="2025-09-10T06:57:35.766" v="50"/>
          <ac:spMkLst>
            <pc:docMk/>
            <pc:sldMk cId="4218170716" sldId="2147474867"/>
            <ac:spMk id="9" creationId="{B619605E-D9A2-4ADC-3A27-FD59CC4C4D1F}"/>
          </ac:spMkLst>
        </pc:spChg>
        <pc:spChg chg="add mod">
          <ac:chgData name="Pravin Prajapati" userId="S::pravin@edunetfoundation.org::9f0ce95f-5aee-43b0-8285-2e8ab565fdaa" providerId="AD" clId="Web-{BD813A68-FAE4-21D7-29FA-BF9FC7327B76}" dt="2025-09-10T06:59:22.352" v="84"/>
          <ac:spMkLst>
            <pc:docMk/>
            <pc:sldMk cId="4218170716" sldId="2147474867"/>
            <ac:spMk id="10" creationId="{95F5499D-23B5-F79E-CE78-EF6C3C5641AE}"/>
          </ac:spMkLst>
        </pc:spChg>
        <pc:spChg chg="add mod">
          <ac:chgData name="Pravin Prajapati" userId="S::pravin@edunetfoundation.org::9f0ce95f-5aee-43b0-8285-2e8ab565fdaa" providerId="AD" clId="Web-{BD813A68-FAE4-21D7-29FA-BF9FC7327B76}" dt="2025-09-10T07:08:13.802" v="117" actId="14100"/>
          <ac:spMkLst>
            <pc:docMk/>
            <pc:sldMk cId="4218170716" sldId="2147474867"/>
            <ac:spMk id="13" creationId="{B73E8748-1ED0-3BF7-89D5-AB28C1ECEC5F}"/>
          </ac:spMkLst>
        </pc:spChg>
        <pc:spChg chg="add mod">
          <ac:chgData name="Pravin Prajapati" userId="S::pravin@edunetfoundation.org::9f0ce95f-5aee-43b0-8285-2e8ab565fdaa" providerId="AD" clId="Web-{BD813A68-FAE4-21D7-29FA-BF9FC7327B76}" dt="2025-09-10T07:09:09.505" v="142" actId="20577"/>
          <ac:spMkLst>
            <pc:docMk/>
            <pc:sldMk cId="4218170716" sldId="2147474867"/>
            <ac:spMk id="17" creationId="{5D26C1EC-52A3-B8E3-6277-562A9F0D56F6}"/>
          </ac:spMkLst>
        </pc:spChg>
        <pc:spChg chg="add mod">
          <ac:chgData name="Pravin Prajapati" userId="S::pravin@edunetfoundation.org::9f0ce95f-5aee-43b0-8285-2e8ab565fdaa" providerId="AD" clId="Web-{BD813A68-FAE4-21D7-29FA-BF9FC7327B76}" dt="2025-09-10T07:09:53.052" v="163" actId="20577"/>
          <ac:spMkLst>
            <pc:docMk/>
            <pc:sldMk cId="4218170716" sldId="2147474867"/>
            <ac:spMk id="18" creationId="{7A62B703-DCBC-7CBA-D1CD-E36F6C6AC00E}"/>
          </ac:spMkLst>
        </pc:spChg>
        <pc:picChg chg="add mod modCrop">
          <ac:chgData name="Pravin Prajapati" userId="S::pravin@edunetfoundation.org::9f0ce95f-5aee-43b0-8285-2e8ab565fdaa" providerId="AD" clId="Web-{BD813A68-FAE4-21D7-29FA-BF9FC7327B76}" dt="2025-09-10T07:00:00.963" v="92" actId="1076"/>
          <ac:picMkLst>
            <pc:docMk/>
            <pc:sldMk cId="4218170716" sldId="2147474867"/>
            <ac:picMk id="11" creationId="{0315B9B8-2504-7AF9-061F-E81139E9EC25}"/>
          </ac:picMkLst>
        </pc:picChg>
        <pc:picChg chg="add mod">
          <ac:chgData name="Pravin Prajapati" userId="S::pravin@edunetfoundation.org::9f0ce95f-5aee-43b0-8285-2e8ab565fdaa" providerId="AD" clId="Web-{BD813A68-FAE4-21D7-29FA-BF9FC7327B76}" dt="2025-09-10T07:00:23.121" v="96" actId="14100"/>
          <ac:picMkLst>
            <pc:docMk/>
            <pc:sldMk cId="4218170716" sldId="2147474867"/>
            <ac:picMk id="12" creationId="{26DE7288-89C9-3539-2539-DC9DB270CF7F}"/>
          </ac:picMkLst>
        </pc:picChg>
        <pc:picChg chg="add mod">
          <ac:chgData name="Pravin Prajapati" userId="S::pravin@edunetfoundation.org::9f0ce95f-5aee-43b0-8285-2e8ab565fdaa" providerId="AD" clId="Web-{BD813A68-FAE4-21D7-29FA-BF9FC7327B76}" dt="2025-09-10T07:04:56.816" v="104" actId="1076"/>
          <ac:picMkLst>
            <pc:docMk/>
            <pc:sldMk cId="4218170716" sldId="2147474867"/>
            <ac:picMk id="14" creationId="{4A9C8F84-501D-AA62-9493-EBF4648002BF}"/>
          </ac:picMkLst>
        </pc:picChg>
        <pc:picChg chg="add mod">
          <ac:chgData name="Pravin Prajapati" userId="S::pravin@edunetfoundation.org::9f0ce95f-5aee-43b0-8285-2e8ab565fdaa" providerId="AD" clId="Web-{BD813A68-FAE4-21D7-29FA-BF9FC7327B76}" dt="2025-09-10T07:05:20.738" v="109" actId="1076"/>
          <ac:picMkLst>
            <pc:docMk/>
            <pc:sldMk cId="4218170716" sldId="2147474867"/>
            <ac:picMk id="15" creationId="{70145274-0684-1FD8-54CA-AE471A0439CE}"/>
          </ac:picMkLst>
        </pc:picChg>
        <pc:picChg chg="add mod">
          <ac:chgData name="Pravin Prajapati" userId="S::pravin@edunetfoundation.org::9f0ce95f-5aee-43b0-8285-2e8ab565fdaa" providerId="AD" clId="Web-{BD813A68-FAE4-21D7-29FA-BF9FC7327B76}" dt="2025-09-10T07:07:49.271" v="115" actId="14100"/>
          <ac:picMkLst>
            <pc:docMk/>
            <pc:sldMk cId="4218170716" sldId="2147474867"/>
            <ac:picMk id="16" creationId="{084291F6-BA09-2E5F-F926-DB017C5F8B8D}"/>
          </ac:picMkLst>
        </pc:picChg>
        <pc:picChg chg="add mod">
          <ac:chgData name="Pravin Prajapati" userId="S::pravin@edunetfoundation.org::9f0ce95f-5aee-43b0-8285-2e8ab565fdaa" providerId="AD" clId="Web-{BD813A68-FAE4-21D7-29FA-BF9FC7327B76}" dt="2025-09-10T07:19:04.218" v="181" actId="1076"/>
          <ac:picMkLst>
            <pc:docMk/>
            <pc:sldMk cId="4218170716" sldId="2147474867"/>
            <ac:picMk id="19" creationId="{04635239-AD8F-D602-C652-8EC45449ED21}"/>
          </ac:picMkLst>
        </pc:picChg>
        <pc:picChg chg="add del mod">
          <ac:chgData name="Pravin Prajapati" userId="S::pravin@edunetfoundation.org::9f0ce95f-5aee-43b0-8285-2e8ab565fdaa" providerId="AD" clId="Web-{BD813A68-FAE4-21D7-29FA-BF9FC7327B76}" dt="2025-09-10T07:17:28.608" v="175"/>
          <ac:picMkLst>
            <pc:docMk/>
            <pc:sldMk cId="4218170716" sldId="2147474867"/>
            <ac:picMk id="20" creationId="{792A8542-E11E-560F-73E3-E5E4361AB385}"/>
          </ac:picMkLst>
        </pc:picChg>
        <pc:picChg chg="add del mod">
          <ac:chgData name="Pravin Prajapati" userId="S::pravin@edunetfoundation.org::9f0ce95f-5aee-43b0-8285-2e8ab565fdaa" providerId="AD" clId="Web-{BD813A68-FAE4-21D7-29FA-BF9FC7327B76}" dt="2025-09-10T07:17:38.717" v="177"/>
          <ac:picMkLst>
            <pc:docMk/>
            <pc:sldMk cId="4218170716" sldId="2147474867"/>
            <ac:picMk id="21" creationId="{095A2A69-70AE-1BC8-07B7-B9A9F62309C6}"/>
          </ac:picMkLst>
        </pc:picChg>
        <pc:picChg chg="add mod">
          <ac:chgData name="Pravin Prajapati" userId="S::pravin@edunetfoundation.org::9f0ce95f-5aee-43b0-8285-2e8ab565fdaa" providerId="AD" clId="Web-{BD813A68-FAE4-21D7-29FA-BF9FC7327B76}" dt="2025-09-10T07:19:06.736" v="182" actId="1076"/>
          <ac:picMkLst>
            <pc:docMk/>
            <pc:sldMk cId="4218170716" sldId="2147474867"/>
            <ac:picMk id="22" creationId="{47EB1DEC-4C2A-C4FA-7CD5-961C2DB02274}"/>
          </ac:picMkLst>
        </pc:picChg>
        <pc:picChg chg="add mod">
          <ac:chgData name="Pravin Prajapati" userId="S::pravin@edunetfoundation.org::9f0ce95f-5aee-43b0-8285-2e8ab565fdaa" providerId="AD" clId="Web-{BD813A68-FAE4-21D7-29FA-BF9FC7327B76}" dt="2025-09-10T07:19:59.406" v="187" actId="1076"/>
          <ac:picMkLst>
            <pc:docMk/>
            <pc:sldMk cId="4218170716" sldId="2147474867"/>
            <ac:picMk id="24" creationId="{5B80E2DB-D318-7A41-E1C9-36161ACE1C88}"/>
          </ac:picMkLst>
        </pc:picChg>
      </pc:sldChg>
    </pc:docChg>
  </pc:docChgLst>
  <pc:docChgLst>
    <pc:chgData name="Guest User" userId="S::urn:spo:tenantanon#ad06ef22-d6dc-4a55-b4c1-c3a158f5f147::" providerId="AD" clId="Web-{8D8C5FE3-011B-181F-B328-143F15CBD8A2}"/>
    <pc:docChg chg="modSld">
      <pc:chgData name="Guest User" userId="S::urn:spo:tenantanon#ad06ef22-d6dc-4a55-b4c1-c3a158f5f147::" providerId="AD" clId="Web-{8D8C5FE3-011B-181F-B328-143F15CBD8A2}" dt="2025-09-10T06:23:01.051" v="3" actId="1076"/>
      <pc:docMkLst>
        <pc:docMk/>
      </pc:docMkLst>
      <pc:sldChg chg="modSp">
        <pc:chgData name="Guest User" userId="S::urn:spo:tenantanon#ad06ef22-d6dc-4a55-b4c1-c3a158f5f147::" providerId="AD" clId="Web-{8D8C5FE3-011B-181F-B328-143F15CBD8A2}" dt="2025-09-10T06:23:01.051" v="3" actId="1076"/>
        <pc:sldMkLst>
          <pc:docMk/>
          <pc:sldMk cId="3706379724" sldId="2147474866"/>
        </pc:sldMkLst>
        <pc:spChg chg="mod">
          <ac:chgData name="Guest User" userId="S::urn:spo:tenantanon#ad06ef22-d6dc-4a55-b4c1-c3a158f5f147::" providerId="AD" clId="Web-{8D8C5FE3-011B-181F-B328-143F15CBD8A2}" dt="2025-09-10T06:23:01.051" v="3" actId="1076"/>
          <ac:spMkLst>
            <pc:docMk/>
            <pc:sldMk cId="3706379724" sldId="2147474866"/>
            <ac:spMk id="20" creationId="{4A0A7320-25CF-8FE9-8928-B09175632F34}"/>
          </ac:spMkLst>
        </pc:spChg>
        <pc:picChg chg="mod">
          <ac:chgData name="Guest User" userId="S::urn:spo:tenantanon#ad06ef22-d6dc-4a55-b4c1-c3a158f5f147::" providerId="AD" clId="Web-{8D8C5FE3-011B-181F-B328-143F15CBD8A2}" dt="2025-09-10T06:22:58.082" v="2" actId="14100"/>
          <ac:picMkLst>
            <pc:docMk/>
            <pc:sldMk cId="3706379724" sldId="2147474866"/>
            <ac:picMk id="16" creationId="{3D861EC5-7BCE-43DA-9063-29BBE2BC7E74}"/>
          </ac:picMkLst>
        </pc:picChg>
        <pc:picChg chg="mod">
          <ac:chgData name="Guest User" userId="S::urn:spo:tenantanon#ad06ef22-d6dc-4a55-b4c1-c3a158f5f147::" providerId="AD" clId="Web-{8D8C5FE3-011B-181F-B328-143F15CBD8A2}" dt="2025-09-10T06:22:49.050" v="0" actId="14100"/>
          <ac:picMkLst>
            <pc:docMk/>
            <pc:sldMk cId="3706379724" sldId="2147474866"/>
            <ac:picMk id="18" creationId="{ACECE08A-04C3-9F97-4803-200176551B33}"/>
          </ac:picMkLst>
        </pc:picChg>
      </pc:sldChg>
    </pc:docChg>
  </pc:docChgLst>
</pc:chgInfo>
</file>

<file path=ppt/comments/modernComment_7FFFDDAD_F6BC58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F56A2B-1226-4A30-BF54-6AE849678F0A}" authorId="{4170046F-7125-ED3A-455C-E8FA0E1CA31C}" created="2025-09-10T06:53:51.2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39538497" sldId="2147474861"/>
      <ac:spMk id="2" creationId="{B4CAF9FC-A017-3981-A86C-89D840B07DE0}"/>
    </ac:deMkLst>
    <p188:txBody>
      <a:bodyPr/>
      <a:lstStyle/>
      <a:p>
        <a:r>
          <a:rPr lang="en-US"/>
          <a:t>this is too high number this cannot be justified in 3 days if the farm is offline i dont think 1.9 lakh is the correct figure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7CDAF-5E86-427A-AA93-4996BD7BBAC7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EA988-B03C-4787-9394-75E96B77F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25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EA988-B03C-4787-9394-75E96B77F2D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99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6AFD7-AC8A-FCFC-C6F9-071D95044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112E74-5EBC-A687-3DC5-18E5D6B3E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30F34-784A-40A6-869D-4ED91F8DF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7686E-A1C5-09E4-D131-0808CAE9E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EA988-B03C-4787-9394-75E96B77F2D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1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1C07-A272-3948-F3AE-0F5BB65A4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ABAA5-B1DB-B64C-DD20-17A43C13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D22A2-2434-1591-5EF7-EA3630BCB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13D68-82FB-6BDB-B7F2-EF263B4AA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EA988-B03C-4787-9394-75E96B77F2D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358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CECB-A574-8051-3C31-3ABBFB75D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C9431-AF65-5892-DAED-A6F7064E2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91966-0EBB-B3FA-6722-754806970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A74BE-44A5-B15F-3160-6B6DAC050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EA988-B03C-4787-9394-75E96B77F2D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54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6796B-BE88-7F2B-0466-668E9743C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7D0FE-410E-BC60-A147-BE6C38181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F5BCD-BA64-527F-E5EF-F73E8F283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361CA-39EA-7487-C29C-15BA1C5DF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EA988-B03C-4787-9394-75E96B77F2D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00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 bwMode="gray">
          <a:xfrm>
            <a:off x="0" y="4313786"/>
            <a:ext cx="12192000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9490" y="960120"/>
            <a:ext cx="9899747" cy="1584040"/>
          </a:xfrm>
          <a:noFill/>
        </p:spPr>
        <p:txBody>
          <a:bodyPr lIns="0" tIns="0" rIns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9490" y="3310197"/>
            <a:ext cx="9899747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779490" y="4588235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779490" y="4840064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pic>
        <p:nvPicPr>
          <p:cNvPr id="20" name="Picture 19" descr="PECTEN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4425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23">
          <p15:clr>
            <a:srgbClr val="FBAE40"/>
          </p15:clr>
        </p15:guide>
        <p15:guide id="4" pos="7357">
          <p15:clr>
            <a:srgbClr val="FBAE40"/>
          </p15:clr>
        </p15:guide>
        <p15:guide id="5" pos="1121">
          <p15:clr>
            <a:srgbClr val="FBAE40"/>
          </p15:clr>
        </p15:guide>
        <p15:guide id="6" orient="horz" pos="40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9" name="Content Placeholder 14"/>
          <p:cNvSpPr>
            <a:spLocks noGrp="1"/>
          </p:cNvSpPr>
          <p:nvPr>
            <p:ph sz="quarter" idx="13"/>
          </p:nvPr>
        </p:nvSpPr>
        <p:spPr>
          <a:xfrm>
            <a:off x="6215064" y="1528764"/>
            <a:ext cx="5464174" cy="4830761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94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7990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3" y="1528764"/>
            <a:ext cx="5464175" cy="4830762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600"/>
            </a:lvl1pPr>
            <a:lvl2pPr marL="216000" indent="-216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600"/>
            </a:lvl2pPr>
            <a:lvl3pPr marL="410400" indent="-194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3pPr>
            <a:lvl4pPr marL="597600" indent="-18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4pPr>
            <a:lvl5pPr marL="766800" indent="-154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5pPr>
            <a:lvl6pPr marL="914400" indent="-144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tabLst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600"/>
            </a:lvl1pPr>
            <a:lvl2pPr marL="216000" indent="-2160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600"/>
            </a:lvl2pPr>
            <a:lvl3pPr marL="410400" indent="-1944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3pPr>
            <a:lvl4pPr marL="597600" indent="-1872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4pPr>
            <a:lvl5pPr marL="766800" indent="-154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5pPr>
            <a:lvl6pPr marL="914400" indent="-144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1548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GB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9" name="Content Placeholder 51"/>
          <p:cNvSpPr>
            <a:spLocks noGrp="1"/>
          </p:cNvSpPr>
          <p:nvPr>
            <p:ph sz="quarter" idx="45" hasCustomPrompt="1"/>
          </p:nvPr>
        </p:nvSpPr>
        <p:spPr>
          <a:xfrm>
            <a:off x="508000" y="4199574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Click to edit Unit of measure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3864611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508000" y="4141370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508000" y="5966640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 Placeholder 51"/>
          <p:cNvSpPr>
            <a:spLocks noGrp="1"/>
          </p:cNvSpPr>
          <p:nvPr>
            <p:ph sz="quarter" idx="54" hasCustomPrompt="1"/>
          </p:nvPr>
        </p:nvSpPr>
        <p:spPr>
          <a:xfrm>
            <a:off x="508000" y="1863726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Click to edit Unit of measure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528763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508000" y="1805522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508000" y="3732357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51"/>
          <p:cNvSpPr>
            <a:spLocks noGrp="1"/>
          </p:cNvSpPr>
          <p:nvPr>
            <p:ph sz="quarter" idx="57" hasCustomPrompt="1"/>
          </p:nvPr>
        </p:nvSpPr>
        <p:spPr>
          <a:xfrm>
            <a:off x="6215063" y="4199574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Click to edit Unit of measure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3864611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6215063" y="4141387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6215063" y="5966657"/>
            <a:ext cx="5464175" cy="182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ontent Placeholder 51"/>
          <p:cNvSpPr>
            <a:spLocks noGrp="1"/>
          </p:cNvSpPr>
          <p:nvPr>
            <p:ph sz="quarter" idx="60" hasCustomPrompt="1"/>
          </p:nvPr>
        </p:nvSpPr>
        <p:spPr>
          <a:xfrm>
            <a:off x="6215063" y="1863726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Click to edit Unit of measure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528763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cxnSp>
        <p:nvCxnSpPr>
          <p:cNvPr id="111" name="Straight Connector 110"/>
          <p:cNvCxnSpPr/>
          <p:nvPr/>
        </p:nvCxnSpPr>
        <p:spPr>
          <a:xfrm>
            <a:off x="6215063" y="1805539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6089108" y="3730543"/>
            <a:ext cx="5265195" cy="244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107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6397451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9745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402833" y="1924112"/>
            <a:ext cx="4274842" cy="2930523"/>
          </a:xfrm>
          <a:prstGeom prst="rect">
            <a:avLst/>
          </a:prstGeom>
        </p:spPr>
        <p:txBody>
          <a:bodyPr lIns="0" tIns="0" rIns="0" bIns="0"/>
          <a:lstStyle>
            <a:lvl1pPr marL="0" algn="r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20000" kern="10000" spc="-1000" baseline="0" dirty="0">
                <a:ln w="3175">
                  <a:noFill/>
                </a:ln>
                <a:solidFill>
                  <a:schemeClr val="accent1"/>
                </a:solidFill>
                <a:latin typeface="Futura Bold"/>
                <a:ea typeface="Arial" charset="0"/>
                <a:cs typeface="Futura Bold"/>
              </a:defRPr>
            </a:lvl1pPr>
          </a:lstStyle>
          <a:p>
            <a:pPr lvl="0"/>
            <a:r>
              <a:rPr lang="en-GB"/>
              <a:t>0.0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25891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 bwMode="gray">
          <a:xfrm>
            <a:off x="761993" y="3556002"/>
            <a:ext cx="6858000" cy="2540001"/>
            <a:chOff x="761993" y="3556002"/>
            <a:chExt cx="6858000" cy="2540001"/>
          </a:xfrm>
        </p:grpSpPr>
        <p:sp>
          <p:nvSpPr>
            <p:cNvPr id="16" name="Rectangle 15"/>
            <p:cNvSpPr/>
            <p:nvPr userDrawn="1"/>
          </p:nvSpPr>
          <p:spPr bwMode="gray">
            <a:xfrm>
              <a:off x="761993" y="3556002"/>
              <a:ext cx="6858000" cy="2540001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1145875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5875" y="4028766"/>
            <a:ext cx="6177756" cy="865472"/>
          </a:xfrm>
          <a:noFill/>
        </p:spPr>
        <p:txBody>
          <a:bodyPr lIns="0" tIns="0" rIns="0"/>
          <a:lstStyle>
            <a:lvl1pPr>
              <a:defRPr sz="24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5875" y="5092242"/>
            <a:ext cx="6177756" cy="7706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26454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2276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07632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3180" y="1438480"/>
            <a:ext cx="11166562" cy="2861742"/>
          </a:xfrm>
        </p:spPr>
        <p:txBody>
          <a:bodyPr/>
          <a:lstStyle>
            <a:lvl1pPr>
              <a:lnSpc>
                <a:spcPct val="110000"/>
              </a:lnSpc>
              <a:defRPr lang="en-US" sz="34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41864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&amp;A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7576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 bwMode="gray">
          <a:xfrm>
            <a:off x="6450013" y="2557463"/>
            <a:ext cx="5197475" cy="1917700"/>
            <a:chOff x="6450013" y="2557463"/>
            <a:chExt cx="5197475" cy="1917700"/>
          </a:xfrm>
        </p:grpSpPr>
        <p:sp>
          <p:nvSpPr>
            <p:cNvPr id="32" name="Freeform 6"/>
            <p:cNvSpPr>
              <a:spLocks noEditPoints="1"/>
            </p:cNvSpPr>
            <p:nvPr userDrawn="1"/>
          </p:nvSpPr>
          <p:spPr bwMode="gray">
            <a:xfrm>
              <a:off x="6450013" y="2557463"/>
              <a:ext cx="2005013" cy="1917700"/>
            </a:xfrm>
            <a:custGeom>
              <a:avLst/>
              <a:gdLst>
                <a:gd name="T0" fmla="*/ 274 w 346"/>
                <a:gd name="T1" fmla="*/ 331 h 331"/>
                <a:gd name="T2" fmla="*/ 250 w 346"/>
                <a:gd name="T3" fmla="*/ 302 h 331"/>
                <a:gd name="T4" fmla="*/ 167 w 346"/>
                <a:gd name="T5" fmla="*/ 322 h 331"/>
                <a:gd name="T6" fmla="*/ 0 w 346"/>
                <a:gd name="T7" fmla="*/ 156 h 331"/>
                <a:gd name="T8" fmla="*/ 167 w 346"/>
                <a:gd name="T9" fmla="*/ 0 h 331"/>
                <a:gd name="T10" fmla="*/ 334 w 346"/>
                <a:gd name="T11" fmla="*/ 162 h 331"/>
                <a:gd name="T12" fmla="*/ 295 w 346"/>
                <a:gd name="T13" fmla="*/ 268 h 331"/>
                <a:gd name="T14" fmla="*/ 346 w 346"/>
                <a:gd name="T15" fmla="*/ 320 h 331"/>
                <a:gd name="T16" fmla="*/ 274 w 346"/>
                <a:gd name="T17" fmla="*/ 331 h 331"/>
                <a:gd name="T18" fmla="*/ 238 w 346"/>
                <a:gd name="T19" fmla="*/ 207 h 331"/>
                <a:gd name="T20" fmla="*/ 252 w 346"/>
                <a:gd name="T21" fmla="*/ 162 h 331"/>
                <a:gd name="T22" fmla="*/ 167 w 346"/>
                <a:gd name="T23" fmla="*/ 76 h 331"/>
                <a:gd name="T24" fmla="*/ 82 w 346"/>
                <a:gd name="T25" fmla="*/ 156 h 331"/>
                <a:gd name="T26" fmla="*/ 167 w 346"/>
                <a:gd name="T27" fmla="*/ 246 h 331"/>
                <a:gd name="T28" fmla="*/ 191 w 346"/>
                <a:gd name="T29" fmla="*/ 242 h 331"/>
                <a:gd name="T30" fmla="*/ 143 w 346"/>
                <a:gd name="T31" fmla="*/ 194 h 331"/>
                <a:gd name="T32" fmla="*/ 217 w 346"/>
                <a:gd name="T33" fmla="*/ 185 h 331"/>
                <a:gd name="T34" fmla="*/ 238 w 346"/>
                <a:gd name="T35" fmla="*/ 20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331">
                  <a:moveTo>
                    <a:pt x="274" y="331"/>
                  </a:moveTo>
                  <a:cubicBezTo>
                    <a:pt x="250" y="302"/>
                    <a:pt x="250" y="302"/>
                    <a:pt x="250" y="302"/>
                  </a:cubicBezTo>
                  <a:cubicBezTo>
                    <a:pt x="227" y="316"/>
                    <a:pt x="199" y="322"/>
                    <a:pt x="167" y="322"/>
                  </a:cubicBezTo>
                  <a:cubicBezTo>
                    <a:pt x="70" y="322"/>
                    <a:pt x="0" y="253"/>
                    <a:pt x="0" y="156"/>
                  </a:cubicBezTo>
                  <a:cubicBezTo>
                    <a:pt x="0" y="64"/>
                    <a:pt x="80" y="0"/>
                    <a:pt x="167" y="0"/>
                  </a:cubicBezTo>
                  <a:cubicBezTo>
                    <a:pt x="261" y="0"/>
                    <a:pt x="334" y="64"/>
                    <a:pt x="334" y="162"/>
                  </a:cubicBezTo>
                  <a:cubicBezTo>
                    <a:pt x="334" y="202"/>
                    <a:pt x="320" y="237"/>
                    <a:pt x="295" y="268"/>
                  </a:cubicBezTo>
                  <a:cubicBezTo>
                    <a:pt x="346" y="320"/>
                    <a:pt x="346" y="320"/>
                    <a:pt x="346" y="320"/>
                  </a:cubicBezTo>
                  <a:lnTo>
                    <a:pt x="274" y="331"/>
                  </a:lnTo>
                  <a:close/>
                  <a:moveTo>
                    <a:pt x="238" y="207"/>
                  </a:moveTo>
                  <a:cubicBezTo>
                    <a:pt x="247" y="194"/>
                    <a:pt x="252" y="178"/>
                    <a:pt x="252" y="162"/>
                  </a:cubicBezTo>
                  <a:cubicBezTo>
                    <a:pt x="252" y="117"/>
                    <a:pt x="215" y="76"/>
                    <a:pt x="167" y="76"/>
                  </a:cubicBezTo>
                  <a:cubicBezTo>
                    <a:pt x="121" y="76"/>
                    <a:pt x="82" y="114"/>
                    <a:pt x="82" y="156"/>
                  </a:cubicBezTo>
                  <a:cubicBezTo>
                    <a:pt x="82" y="208"/>
                    <a:pt x="121" y="246"/>
                    <a:pt x="167" y="246"/>
                  </a:cubicBezTo>
                  <a:cubicBezTo>
                    <a:pt x="175" y="246"/>
                    <a:pt x="183" y="245"/>
                    <a:pt x="191" y="242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217" y="185"/>
                    <a:pt x="217" y="185"/>
                    <a:pt x="217" y="185"/>
                  </a:cubicBezTo>
                  <a:lnTo>
                    <a:pt x="238" y="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  <p:sp>
          <p:nvSpPr>
            <p:cNvPr id="33" name="Freeform 7"/>
            <p:cNvSpPr>
              <a:spLocks noEditPoints="1"/>
            </p:cNvSpPr>
            <p:nvPr userDrawn="1"/>
          </p:nvSpPr>
          <p:spPr bwMode="gray">
            <a:xfrm>
              <a:off x="8426451" y="2586038"/>
              <a:ext cx="1441450" cy="1814513"/>
            </a:xfrm>
            <a:custGeom>
              <a:avLst/>
              <a:gdLst>
                <a:gd name="T0" fmla="*/ 190 w 249"/>
                <a:gd name="T1" fmla="*/ 257 h 313"/>
                <a:gd name="T2" fmla="*/ 79 w 249"/>
                <a:gd name="T3" fmla="*/ 313 h 313"/>
                <a:gd name="T4" fmla="*/ 0 w 249"/>
                <a:gd name="T5" fmla="*/ 233 h 313"/>
                <a:gd name="T6" fmla="*/ 92 w 249"/>
                <a:gd name="T7" fmla="*/ 124 h 313"/>
                <a:gd name="T8" fmla="*/ 60 w 249"/>
                <a:gd name="T9" fmla="*/ 58 h 313"/>
                <a:gd name="T10" fmla="*/ 119 w 249"/>
                <a:gd name="T11" fmla="*/ 0 h 313"/>
                <a:gd name="T12" fmla="*/ 174 w 249"/>
                <a:gd name="T13" fmla="*/ 56 h 313"/>
                <a:gd name="T14" fmla="*/ 117 w 249"/>
                <a:gd name="T15" fmla="*/ 130 h 313"/>
                <a:gd name="T16" fmla="*/ 192 w 249"/>
                <a:gd name="T17" fmla="*/ 232 h 313"/>
                <a:gd name="T18" fmla="*/ 230 w 249"/>
                <a:gd name="T19" fmla="*/ 190 h 313"/>
                <a:gd name="T20" fmla="*/ 245 w 249"/>
                <a:gd name="T21" fmla="*/ 198 h 313"/>
                <a:gd name="T22" fmla="*/ 203 w 249"/>
                <a:gd name="T23" fmla="*/ 246 h 313"/>
                <a:gd name="T24" fmla="*/ 249 w 249"/>
                <a:gd name="T25" fmla="*/ 307 h 313"/>
                <a:gd name="T26" fmla="*/ 228 w 249"/>
                <a:gd name="T27" fmla="*/ 307 h 313"/>
                <a:gd name="T28" fmla="*/ 190 w 249"/>
                <a:gd name="T29" fmla="*/ 257 h 313"/>
                <a:gd name="T30" fmla="*/ 84 w 249"/>
                <a:gd name="T31" fmla="*/ 152 h 313"/>
                <a:gd name="T32" fmla="*/ 19 w 249"/>
                <a:gd name="T33" fmla="*/ 231 h 313"/>
                <a:gd name="T34" fmla="*/ 79 w 249"/>
                <a:gd name="T35" fmla="*/ 295 h 313"/>
                <a:gd name="T36" fmla="*/ 179 w 249"/>
                <a:gd name="T37" fmla="*/ 242 h 313"/>
                <a:gd name="T38" fmla="*/ 103 w 249"/>
                <a:gd name="T39" fmla="*/ 139 h 313"/>
                <a:gd name="T40" fmla="*/ 84 w 249"/>
                <a:gd name="T41" fmla="*/ 152 h 313"/>
                <a:gd name="T42" fmla="*/ 79 w 249"/>
                <a:gd name="T43" fmla="*/ 60 h 313"/>
                <a:gd name="T44" fmla="*/ 106 w 249"/>
                <a:gd name="T45" fmla="*/ 115 h 313"/>
                <a:gd name="T46" fmla="*/ 154 w 249"/>
                <a:gd name="T47" fmla="*/ 55 h 313"/>
                <a:gd name="T48" fmla="*/ 118 w 249"/>
                <a:gd name="T49" fmla="*/ 18 h 313"/>
                <a:gd name="T50" fmla="*/ 79 w 249"/>
                <a:gd name="T51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313">
                  <a:moveTo>
                    <a:pt x="190" y="257"/>
                  </a:moveTo>
                  <a:cubicBezTo>
                    <a:pt x="156" y="285"/>
                    <a:pt x="118" y="313"/>
                    <a:pt x="79" y="313"/>
                  </a:cubicBezTo>
                  <a:cubicBezTo>
                    <a:pt x="34" y="313"/>
                    <a:pt x="0" y="277"/>
                    <a:pt x="0" y="233"/>
                  </a:cubicBezTo>
                  <a:cubicBezTo>
                    <a:pt x="0" y="181"/>
                    <a:pt x="50" y="150"/>
                    <a:pt x="92" y="124"/>
                  </a:cubicBezTo>
                  <a:cubicBezTo>
                    <a:pt x="78" y="104"/>
                    <a:pt x="60" y="84"/>
                    <a:pt x="60" y="58"/>
                  </a:cubicBezTo>
                  <a:cubicBezTo>
                    <a:pt x="60" y="26"/>
                    <a:pt x="87" y="0"/>
                    <a:pt x="119" y="0"/>
                  </a:cubicBezTo>
                  <a:cubicBezTo>
                    <a:pt x="150" y="0"/>
                    <a:pt x="174" y="25"/>
                    <a:pt x="174" y="56"/>
                  </a:cubicBezTo>
                  <a:cubicBezTo>
                    <a:pt x="174" y="90"/>
                    <a:pt x="146" y="110"/>
                    <a:pt x="117" y="130"/>
                  </a:cubicBezTo>
                  <a:cubicBezTo>
                    <a:pt x="192" y="232"/>
                    <a:pt x="192" y="232"/>
                    <a:pt x="192" y="232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45" y="198"/>
                    <a:pt x="245" y="198"/>
                    <a:pt x="245" y="198"/>
                  </a:cubicBezTo>
                  <a:cubicBezTo>
                    <a:pt x="203" y="246"/>
                    <a:pt x="203" y="246"/>
                    <a:pt x="203" y="246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28" y="307"/>
                    <a:pt x="228" y="307"/>
                    <a:pt x="228" y="307"/>
                  </a:cubicBezTo>
                  <a:lnTo>
                    <a:pt x="190" y="257"/>
                  </a:lnTo>
                  <a:close/>
                  <a:moveTo>
                    <a:pt x="84" y="152"/>
                  </a:moveTo>
                  <a:cubicBezTo>
                    <a:pt x="55" y="170"/>
                    <a:pt x="19" y="193"/>
                    <a:pt x="19" y="231"/>
                  </a:cubicBezTo>
                  <a:cubicBezTo>
                    <a:pt x="19" y="265"/>
                    <a:pt x="44" y="295"/>
                    <a:pt x="79" y="295"/>
                  </a:cubicBezTo>
                  <a:cubicBezTo>
                    <a:pt x="114" y="295"/>
                    <a:pt x="151" y="265"/>
                    <a:pt x="179" y="242"/>
                  </a:cubicBezTo>
                  <a:cubicBezTo>
                    <a:pt x="103" y="139"/>
                    <a:pt x="103" y="139"/>
                    <a:pt x="103" y="139"/>
                  </a:cubicBezTo>
                  <a:lnTo>
                    <a:pt x="84" y="152"/>
                  </a:lnTo>
                  <a:close/>
                  <a:moveTo>
                    <a:pt x="79" y="60"/>
                  </a:moveTo>
                  <a:cubicBezTo>
                    <a:pt x="79" y="81"/>
                    <a:pt x="95" y="97"/>
                    <a:pt x="106" y="115"/>
                  </a:cubicBezTo>
                  <a:cubicBezTo>
                    <a:pt x="127" y="99"/>
                    <a:pt x="154" y="86"/>
                    <a:pt x="154" y="55"/>
                  </a:cubicBezTo>
                  <a:cubicBezTo>
                    <a:pt x="154" y="35"/>
                    <a:pt x="138" y="18"/>
                    <a:pt x="118" y="18"/>
                  </a:cubicBezTo>
                  <a:cubicBezTo>
                    <a:pt x="96" y="18"/>
                    <a:pt x="79" y="39"/>
                    <a:pt x="7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  <p:sp>
          <p:nvSpPr>
            <p:cNvPr id="35" name="Freeform 8"/>
            <p:cNvSpPr>
              <a:spLocks noEditPoints="1"/>
            </p:cNvSpPr>
            <p:nvPr userDrawn="1"/>
          </p:nvSpPr>
          <p:spPr bwMode="gray">
            <a:xfrm>
              <a:off x="9821863" y="2614613"/>
              <a:ext cx="1825625" cy="1751013"/>
            </a:xfrm>
            <a:custGeom>
              <a:avLst/>
              <a:gdLst>
                <a:gd name="T0" fmla="*/ 380 w 1150"/>
                <a:gd name="T1" fmla="*/ 913 h 1103"/>
                <a:gd name="T2" fmla="*/ 303 w 1150"/>
                <a:gd name="T3" fmla="*/ 1103 h 1103"/>
                <a:gd name="T4" fmla="*/ 0 w 1150"/>
                <a:gd name="T5" fmla="*/ 1103 h 1103"/>
                <a:gd name="T6" fmla="*/ 424 w 1150"/>
                <a:gd name="T7" fmla="*/ 0 h 1103"/>
                <a:gd name="T8" fmla="*/ 734 w 1150"/>
                <a:gd name="T9" fmla="*/ 0 h 1103"/>
                <a:gd name="T10" fmla="*/ 1150 w 1150"/>
                <a:gd name="T11" fmla="*/ 1103 h 1103"/>
                <a:gd name="T12" fmla="*/ 843 w 1150"/>
                <a:gd name="T13" fmla="*/ 1103 h 1103"/>
                <a:gd name="T14" fmla="*/ 774 w 1150"/>
                <a:gd name="T15" fmla="*/ 913 h 1103"/>
                <a:gd name="T16" fmla="*/ 380 w 1150"/>
                <a:gd name="T17" fmla="*/ 913 h 1103"/>
                <a:gd name="T18" fmla="*/ 581 w 1150"/>
                <a:gd name="T19" fmla="*/ 344 h 1103"/>
                <a:gd name="T20" fmla="*/ 577 w 1150"/>
                <a:gd name="T21" fmla="*/ 344 h 1103"/>
                <a:gd name="T22" fmla="*/ 456 w 1150"/>
                <a:gd name="T23" fmla="*/ 694 h 1103"/>
                <a:gd name="T24" fmla="*/ 697 w 1150"/>
                <a:gd name="T25" fmla="*/ 694 h 1103"/>
                <a:gd name="T26" fmla="*/ 581 w 1150"/>
                <a:gd name="T27" fmla="*/ 344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0" h="1103">
                  <a:moveTo>
                    <a:pt x="380" y="913"/>
                  </a:moveTo>
                  <a:lnTo>
                    <a:pt x="303" y="1103"/>
                  </a:lnTo>
                  <a:lnTo>
                    <a:pt x="0" y="1103"/>
                  </a:lnTo>
                  <a:lnTo>
                    <a:pt x="424" y="0"/>
                  </a:lnTo>
                  <a:lnTo>
                    <a:pt x="734" y="0"/>
                  </a:lnTo>
                  <a:lnTo>
                    <a:pt x="1150" y="1103"/>
                  </a:lnTo>
                  <a:lnTo>
                    <a:pt x="843" y="1103"/>
                  </a:lnTo>
                  <a:lnTo>
                    <a:pt x="774" y="913"/>
                  </a:lnTo>
                  <a:lnTo>
                    <a:pt x="380" y="913"/>
                  </a:lnTo>
                  <a:close/>
                  <a:moveTo>
                    <a:pt x="581" y="344"/>
                  </a:moveTo>
                  <a:lnTo>
                    <a:pt x="577" y="344"/>
                  </a:lnTo>
                  <a:lnTo>
                    <a:pt x="456" y="694"/>
                  </a:lnTo>
                  <a:lnTo>
                    <a:pt x="697" y="694"/>
                  </a:lnTo>
                  <a:lnTo>
                    <a:pt x="581" y="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26163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56398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313786"/>
            <a:ext cx="12191999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9490" y="960120"/>
            <a:ext cx="9899747" cy="1584041"/>
          </a:xfrm>
          <a:noFill/>
        </p:spPr>
        <p:txBody>
          <a:bodyPr lIns="0" tIns="0" rIns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9490" y="3310197"/>
            <a:ext cx="4831323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779490" y="4588235"/>
            <a:ext cx="4870924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779490" y="4840063"/>
            <a:ext cx="4870924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48418" y="2795384"/>
            <a:ext cx="4830819" cy="3049484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30"/>
            <a:ext cx="1667833" cy="16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2413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8" y="1280160"/>
            <a:ext cx="4300222" cy="43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211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ro Cov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3D32E1D-46AB-DE46-9D77-7CD0106744B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8367" y="490953"/>
            <a:ext cx="3838260" cy="5880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80000" tIns="90000" rIns="180000" bIns="90000" anchor="ctr" anchorCtr="0">
            <a:spAutoFit/>
          </a:bodyPr>
          <a:lstStyle>
            <a:lvl1pPr>
              <a:lnSpc>
                <a:spcPct val="110000"/>
              </a:lnSpc>
              <a:defRPr sz="2400" b="0" i="0" kern="1200" cap="none" spc="133" baseline="0"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398" y="206062"/>
            <a:ext cx="1667833" cy="16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71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CD777-05B3-4421-AAF1-4E2D0A79876A}"/>
              </a:ext>
            </a:extLst>
          </p:cNvPr>
          <p:cNvSpPr/>
          <p:nvPr userDrawn="1"/>
        </p:nvSpPr>
        <p:spPr>
          <a:xfrm>
            <a:off x="0" y="0"/>
            <a:ext cx="4546242" cy="6858000"/>
          </a:xfrm>
          <a:prstGeom prst="rect">
            <a:avLst/>
          </a:prstGeom>
          <a:solidFill>
            <a:srgbClr val="FBCE07"/>
          </a:solidFill>
          <a:ln>
            <a:solidFill>
              <a:srgbClr val="FBCE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443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0" y="1"/>
            <a:ext cx="4559300" cy="6857999"/>
          </a:xfrm>
          <a:custGeom>
            <a:avLst/>
            <a:gdLst/>
            <a:ahLst/>
            <a:cxnLst/>
            <a:rect l="l" t="t" r="r" b="b"/>
            <a:pathLst>
              <a:path w="4559300" h="6851650">
                <a:moveTo>
                  <a:pt x="0" y="6851650"/>
                </a:moveTo>
                <a:lnTo>
                  <a:pt x="4559300" y="6851650"/>
                </a:lnTo>
                <a:lnTo>
                  <a:pt x="4559300" y="0"/>
                </a:lnTo>
                <a:lnTo>
                  <a:pt x="0" y="0"/>
                </a:lnTo>
                <a:lnTo>
                  <a:pt x="0" y="685165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B15342F-29D2-EE4E-87F9-DA830B4B459D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8368" y="452967"/>
            <a:ext cx="3574343" cy="828089"/>
          </a:xfrm>
          <a:prstGeom prst="rect">
            <a:avLst/>
          </a:prstGeom>
          <a:noFill/>
        </p:spPr>
        <p:txBody>
          <a:bodyPr vert="horz" wrap="square" lIns="0" tIns="90000" rIns="0" bIns="90000" anchor="t" anchorCtr="0">
            <a:spAutoFit/>
          </a:bodyPr>
          <a:lstStyle>
            <a:lvl1pPr>
              <a:lnSpc>
                <a:spcPct val="100000"/>
              </a:lnSpc>
              <a:defRPr sz="2100" b="0" i="0" kern="1200" cap="none" spc="133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THE SUB TITLE</a:t>
            </a:r>
            <a:endParaRPr lang="en-GB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8368" y="1463461"/>
            <a:ext cx="3574343" cy="3805237"/>
          </a:xfrm>
        </p:spPr>
        <p:txBody>
          <a:bodyPr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Tx/>
              <a:defRPr sz="18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Tx/>
              <a:defRPr sz="18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Tx/>
              <a:defRPr sz="18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Tx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66377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gray">
          <a:xfrm>
            <a:off x="1" y="4313786"/>
            <a:ext cx="12192000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2370681" y="761998"/>
            <a:ext cx="169331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pic>
        <p:nvPicPr>
          <p:cNvPr id="22" name="Picture 21" descr="PECT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645968"/>
            <a:ext cx="2032000" cy="1524000"/>
          </a:xfrm>
          <a:prstGeom prst="rect">
            <a:avLst/>
          </a:prstGeom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2371199" y="961200"/>
            <a:ext cx="9147700" cy="1584000"/>
          </a:xfrm>
          <a:noFill/>
        </p:spPr>
        <p:txBody>
          <a:bodyPr lIns="0" tIns="0" rIns="0"/>
          <a:lstStyle>
            <a:lvl1pPr algn="l" defTabSz="121917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GB" sz="2800" b="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371199" y="3317925"/>
            <a:ext cx="9147700" cy="748800"/>
          </a:xfrm>
        </p:spPr>
        <p:txBody>
          <a:bodyPr anchor="b" anchorCtr="0"/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lang="en-GB" sz="1800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71200" y="4585016"/>
            <a:ext cx="7810528" cy="237600"/>
          </a:xfrm>
        </p:spPr>
        <p:txBody>
          <a:bodyPr anchor="t" anchorCtr="0"/>
          <a:lstStyle>
            <a:lvl1pPr>
              <a:buNone/>
              <a:defRPr lang="en-GB" sz="14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371200" y="4838620"/>
            <a:ext cx="7810528" cy="237600"/>
          </a:xfrm>
        </p:spPr>
        <p:txBody>
          <a:bodyPr anchor="t" anchorCtr="0"/>
          <a:lstStyle>
            <a:lvl1pPr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GB"/>
              <a:t>Click to insert Role in Organisation</a:t>
            </a:r>
          </a:p>
        </p:txBody>
      </p:sp>
      <p:sp>
        <p:nvSpPr>
          <p:cNvPr id="102" name="Text Box 11" descr="&lt;COMPANY_NAME&gt;" title="&lt;COMPANY_NAME&gt;"/>
          <p:cNvSpPr txBox="1">
            <a:spLocks noChangeArrowheads="1"/>
          </p:cNvSpPr>
          <p:nvPr userDrawn="1"/>
        </p:nvSpPr>
        <p:spPr bwMode="auto">
          <a:xfrm>
            <a:off x="677186" y="6478119"/>
            <a:ext cx="3047405" cy="237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9240355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7" pos="111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1" y="4313786"/>
            <a:ext cx="12192000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2370681" y="761998"/>
            <a:ext cx="169331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pic>
        <p:nvPicPr>
          <p:cNvPr id="20" name="Picture 19" descr="PECT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645968"/>
            <a:ext cx="2032000" cy="1524000"/>
          </a:xfrm>
          <a:prstGeom prst="rect">
            <a:avLst/>
          </a:prstGeom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2371200" y="961200"/>
            <a:ext cx="9148800" cy="1584000"/>
          </a:xfrm>
          <a:noFill/>
        </p:spPr>
        <p:txBody>
          <a:bodyPr lIns="0" tIns="0" rIns="0"/>
          <a:lstStyle>
            <a:lvl1pPr algn="l" defTabSz="121917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GB" sz="2800" b="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371200" y="3044536"/>
            <a:ext cx="4389819" cy="1023464"/>
          </a:xfrm>
        </p:spPr>
        <p:txBody>
          <a:bodyPr anchor="b" anchorCtr="0"/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lang="en-GB" sz="1800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71201" y="4586400"/>
            <a:ext cx="4407932" cy="237600"/>
          </a:xfrm>
        </p:spPr>
        <p:txBody>
          <a:bodyPr anchor="t" anchorCtr="0"/>
          <a:lstStyle>
            <a:lvl1pPr>
              <a:buNone/>
              <a:defRPr lang="en-GB" sz="14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371201" y="4838400"/>
            <a:ext cx="4407932" cy="237600"/>
          </a:xfrm>
        </p:spPr>
        <p:txBody>
          <a:bodyPr anchor="t" anchorCtr="0"/>
          <a:lstStyle>
            <a:lvl1pPr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GB"/>
              <a:t>Click to insert Role in Organisation</a:t>
            </a: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>
          <a:xfrm>
            <a:off x="7093527" y="2795155"/>
            <a:ext cx="4425373" cy="2904946"/>
          </a:xfrm>
        </p:spPr>
        <p:txBody>
          <a:bodyPr/>
          <a:lstStyle>
            <a:lvl1pPr>
              <a:defRPr sz="1600"/>
            </a:lvl1pPr>
          </a:lstStyle>
          <a:p>
            <a:endParaRPr lang="en-GB"/>
          </a:p>
        </p:txBody>
      </p:sp>
      <p:sp>
        <p:nvSpPr>
          <p:cNvPr id="104" name="Text Box 11" descr="&lt;COMPANY_NAME&gt;" title="&lt;COMPANY_NAME&gt;"/>
          <p:cNvSpPr txBox="1">
            <a:spLocks noChangeArrowheads="1"/>
          </p:cNvSpPr>
          <p:nvPr userDrawn="1"/>
        </p:nvSpPr>
        <p:spPr bwMode="auto">
          <a:xfrm>
            <a:off x="677186" y="6478119"/>
            <a:ext cx="3047405" cy="237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4176835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 userDrawn="1"/>
        </p:nvSpPr>
        <p:spPr bwMode="gray">
          <a:xfrm>
            <a:off x="673099" y="3554414"/>
            <a:ext cx="9152468" cy="2797175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 userDrawn="1"/>
        </p:nvSpPr>
        <p:spPr bwMode="gray">
          <a:xfrm>
            <a:off x="2443068" y="3829099"/>
            <a:ext cx="169331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pic>
        <p:nvPicPr>
          <p:cNvPr id="34" name="Picture 33" descr="PECT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34554" y="3688500"/>
            <a:ext cx="1953649" cy="1465237"/>
          </a:xfrm>
          <a:prstGeom prst="rect">
            <a:avLst/>
          </a:prstGeom>
        </p:spPr>
      </p:pic>
      <p:sp>
        <p:nvSpPr>
          <p:cNvPr id="35" name="Picture Placeholder 2"/>
          <p:cNvSpPr>
            <a:spLocks noGrp="1"/>
          </p:cNvSpPr>
          <p:nvPr userDrawn="1">
            <p:ph type="pic" sz="quarter" idx="13"/>
          </p:nvPr>
        </p:nvSpPr>
        <p:spPr bwMode="auto">
          <a:xfrm>
            <a:off x="1" y="0"/>
            <a:ext cx="12200897" cy="4830116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  <a:gd name="connsiteX0" fmla="*/ 241373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41373 w 12194723"/>
              <a:gd name="connsiteY8" fmla="*/ 0 h 4854829"/>
              <a:gd name="connsiteX0" fmla="*/ 2382 w 11955732"/>
              <a:gd name="connsiteY0" fmla="*/ 0 h 4854829"/>
              <a:gd name="connsiteX1" fmla="*/ 11955391 w 11955732"/>
              <a:gd name="connsiteY1" fmla="*/ 0 h 4854829"/>
              <a:gd name="connsiteX2" fmla="*/ 11955391 w 11955732"/>
              <a:gd name="connsiteY2" fmla="*/ 4854636 h 4854829"/>
              <a:gd name="connsiteX3" fmla="*/ 7384257 w 11955732"/>
              <a:gd name="connsiteY3" fmla="*/ 4843680 h 4854829"/>
              <a:gd name="connsiteX4" fmla="*/ 7381442 w 11955732"/>
              <a:gd name="connsiteY4" fmla="*/ 3543300 h 4854829"/>
              <a:gd name="connsiteX5" fmla="*/ 523124 w 11955732"/>
              <a:gd name="connsiteY5" fmla="*/ 3547023 h 4854829"/>
              <a:gd name="connsiteX6" fmla="*/ 523704 w 11955732"/>
              <a:gd name="connsiteY6" fmla="*/ 4850671 h 4854829"/>
              <a:gd name="connsiteX7" fmla="*/ 0 w 11955732"/>
              <a:gd name="connsiteY7" fmla="*/ 4847509 h 4854829"/>
              <a:gd name="connsiteX8" fmla="*/ 2382 w 11955732"/>
              <a:gd name="connsiteY8" fmla="*/ 0 h 4854829"/>
              <a:gd name="connsiteX0" fmla="*/ 2382 w 11960184"/>
              <a:gd name="connsiteY0" fmla="*/ 0 h 4854829"/>
              <a:gd name="connsiteX1" fmla="*/ 11955391 w 11960184"/>
              <a:gd name="connsiteY1" fmla="*/ 0 h 4854829"/>
              <a:gd name="connsiteX2" fmla="*/ 11955391 w 11960184"/>
              <a:gd name="connsiteY2" fmla="*/ 4854636 h 4854829"/>
              <a:gd name="connsiteX3" fmla="*/ 7384257 w 11960184"/>
              <a:gd name="connsiteY3" fmla="*/ 4843680 h 4854829"/>
              <a:gd name="connsiteX4" fmla="*/ 7381442 w 11960184"/>
              <a:gd name="connsiteY4" fmla="*/ 3543300 h 4854829"/>
              <a:gd name="connsiteX5" fmla="*/ 523124 w 11960184"/>
              <a:gd name="connsiteY5" fmla="*/ 3547023 h 4854829"/>
              <a:gd name="connsiteX6" fmla="*/ 523704 w 11960184"/>
              <a:gd name="connsiteY6" fmla="*/ 4850671 h 4854829"/>
              <a:gd name="connsiteX7" fmla="*/ 0 w 11960184"/>
              <a:gd name="connsiteY7" fmla="*/ 4847509 h 4854829"/>
              <a:gd name="connsiteX8" fmla="*/ 2382 w 11960184"/>
              <a:gd name="connsiteY8" fmla="*/ 0 h 4854829"/>
              <a:gd name="connsiteX0" fmla="*/ 2382 w 11975151"/>
              <a:gd name="connsiteY0" fmla="*/ 0 h 5210613"/>
              <a:gd name="connsiteX1" fmla="*/ 9149846 w 11975151"/>
              <a:gd name="connsiteY1" fmla="*/ 0 h 5210613"/>
              <a:gd name="connsiteX2" fmla="*/ 11955391 w 11975151"/>
              <a:gd name="connsiteY2" fmla="*/ 4854636 h 5210613"/>
              <a:gd name="connsiteX3" fmla="*/ 7384257 w 11975151"/>
              <a:gd name="connsiteY3" fmla="*/ 4843680 h 5210613"/>
              <a:gd name="connsiteX4" fmla="*/ 7381442 w 11975151"/>
              <a:gd name="connsiteY4" fmla="*/ 3543300 h 5210613"/>
              <a:gd name="connsiteX5" fmla="*/ 523124 w 11975151"/>
              <a:gd name="connsiteY5" fmla="*/ 3547023 h 5210613"/>
              <a:gd name="connsiteX6" fmla="*/ 523704 w 11975151"/>
              <a:gd name="connsiteY6" fmla="*/ 4850671 h 5210613"/>
              <a:gd name="connsiteX7" fmla="*/ 0 w 11975151"/>
              <a:gd name="connsiteY7" fmla="*/ 4847509 h 5210613"/>
              <a:gd name="connsiteX8" fmla="*/ 2382 w 11975151"/>
              <a:gd name="connsiteY8" fmla="*/ 0 h 5210613"/>
              <a:gd name="connsiteX0" fmla="*/ 2382 w 11955393"/>
              <a:gd name="connsiteY0" fmla="*/ 0 h 4854636"/>
              <a:gd name="connsiteX1" fmla="*/ 9149846 w 11955393"/>
              <a:gd name="connsiteY1" fmla="*/ 0 h 4854636"/>
              <a:gd name="connsiteX2" fmla="*/ 11955391 w 11955393"/>
              <a:gd name="connsiteY2" fmla="*/ 4854636 h 4854636"/>
              <a:gd name="connsiteX3" fmla="*/ 7384257 w 11955393"/>
              <a:gd name="connsiteY3" fmla="*/ 4843680 h 4854636"/>
              <a:gd name="connsiteX4" fmla="*/ 7381442 w 11955393"/>
              <a:gd name="connsiteY4" fmla="*/ 3543300 h 4854636"/>
              <a:gd name="connsiteX5" fmla="*/ 523124 w 11955393"/>
              <a:gd name="connsiteY5" fmla="*/ 3547023 h 4854636"/>
              <a:gd name="connsiteX6" fmla="*/ 523704 w 11955393"/>
              <a:gd name="connsiteY6" fmla="*/ 4850671 h 4854636"/>
              <a:gd name="connsiteX7" fmla="*/ 0 w 11955393"/>
              <a:gd name="connsiteY7" fmla="*/ 4847509 h 4854636"/>
              <a:gd name="connsiteX8" fmla="*/ 2382 w 11955393"/>
              <a:gd name="connsiteY8" fmla="*/ 0 h 4854636"/>
              <a:gd name="connsiteX0" fmla="*/ 2382 w 9685771"/>
              <a:gd name="connsiteY0" fmla="*/ 360370 h 5307510"/>
              <a:gd name="connsiteX1" fmla="*/ 9149846 w 9685771"/>
              <a:gd name="connsiteY1" fmla="*/ 360370 h 5307510"/>
              <a:gd name="connsiteX2" fmla="*/ 8661472 w 9685771"/>
              <a:gd name="connsiteY2" fmla="*/ 5225371 h 5307510"/>
              <a:gd name="connsiteX3" fmla="*/ 7384257 w 9685771"/>
              <a:gd name="connsiteY3" fmla="*/ 5204050 h 5307510"/>
              <a:gd name="connsiteX4" fmla="*/ 7381442 w 9685771"/>
              <a:gd name="connsiteY4" fmla="*/ 3903670 h 5307510"/>
              <a:gd name="connsiteX5" fmla="*/ 523124 w 9685771"/>
              <a:gd name="connsiteY5" fmla="*/ 3907393 h 5307510"/>
              <a:gd name="connsiteX6" fmla="*/ 523704 w 9685771"/>
              <a:gd name="connsiteY6" fmla="*/ 5211041 h 5307510"/>
              <a:gd name="connsiteX7" fmla="*/ 0 w 9685771"/>
              <a:gd name="connsiteY7" fmla="*/ 5207879 h 5307510"/>
              <a:gd name="connsiteX8" fmla="*/ 2382 w 9685771"/>
              <a:gd name="connsiteY8" fmla="*/ 360370 h 5307510"/>
              <a:gd name="connsiteX0" fmla="*/ 2382 w 9151108"/>
              <a:gd name="connsiteY0" fmla="*/ 0 h 4947140"/>
              <a:gd name="connsiteX1" fmla="*/ 9149846 w 9151108"/>
              <a:gd name="connsiteY1" fmla="*/ 0 h 4947140"/>
              <a:gd name="connsiteX2" fmla="*/ 8661472 w 9151108"/>
              <a:gd name="connsiteY2" fmla="*/ 4865001 h 4947140"/>
              <a:gd name="connsiteX3" fmla="*/ 7384257 w 9151108"/>
              <a:gd name="connsiteY3" fmla="*/ 4843680 h 4947140"/>
              <a:gd name="connsiteX4" fmla="*/ 7381442 w 9151108"/>
              <a:gd name="connsiteY4" fmla="*/ 3543300 h 4947140"/>
              <a:gd name="connsiteX5" fmla="*/ 523124 w 9151108"/>
              <a:gd name="connsiteY5" fmla="*/ 3547023 h 4947140"/>
              <a:gd name="connsiteX6" fmla="*/ 523704 w 9151108"/>
              <a:gd name="connsiteY6" fmla="*/ 4850671 h 4947140"/>
              <a:gd name="connsiteX7" fmla="*/ 0 w 9151108"/>
              <a:gd name="connsiteY7" fmla="*/ 4847509 h 4947140"/>
              <a:gd name="connsiteX8" fmla="*/ 2382 w 9151108"/>
              <a:gd name="connsiteY8" fmla="*/ 0 h 4947140"/>
              <a:gd name="connsiteX0" fmla="*/ 2382 w 9828173"/>
              <a:gd name="connsiteY0" fmla="*/ 356531 h 5286738"/>
              <a:gd name="connsiteX1" fmla="*/ 9149846 w 9828173"/>
              <a:gd name="connsiteY1" fmla="*/ 356531 h 5286738"/>
              <a:gd name="connsiteX2" fmla="*/ 9149845 w 9828173"/>
              <a:gd name="connsiteY2" fmla="*/ 5169707 h 5286738"/>
              <a:gd name="connsiteX3" fmla="*/ 7384257 w 9828173"/>
              <a:gd name="connsiteY3" fmla="*/ 5200211 h 5286738"/>
              <a:gd name="connsiteX4" fmla="*/ 7381442 w 9828173"/>
              <a:gd name="connsiteY4" fmla="*/ 3899831 h 5286738"/>
              <a:gd name="connsiteX5" fmla="*/ 523124 w 9828173"/>
              <a:gd name="connsiteY5" fmla="*/ 3903554 h 5286738"/>
              <a:gd name="connsiteX6" fmla="*/ 523704 w 9828173"/>
              <a:gd name="connsiteY6" fmla="*/ 5207202 h 5286738"/>
              <a:gd name="connsiteX7" fmla="*/ 0 w 9828173"/>
              <a:gd name="connsiteY7" fmla="*/ 5204040 h 5286738"/>
              <a:gd name="connsiteX8" fmla="*/ 2382 w 9828173"/>
              <a:gd name="connsiteY8" fmla="*/ 356531 h 5286738"/>
              <a:gd name="connsiteX0" fmla="*/ 2382 w 9154046"/>
              <a:gd name="connsiteY0" fmla="*/ 0 h 4930207"/>
              <a:gd name="connsiteX1" fmla="*/ 9149846 w 9154046"/>
              <a:gd name="connsiteY1" fmla="*/ 0 h 4930207"/>
              <a:gd name="connsiteX2" fmla="*/ 9149845 w 9154046"/>
              <a:gd name="connsiteY2" fmla="*/ 4813176 h 4930207"/>
              <a:gd name="connsiteX3" fmla="*/ 7384257 w 9154046"/>
              <a:gd name="connsiteY3" fmla="*/ 4843680 h 4930207"/>
              <a:gd name="connsiteX4" fmla="*/ 7381442 w 9154046"/>
              <a:gd name="connsiteY4" fmla="*/ 3543300 h 4930207"/>
              <a:gd name="connsiteX5" fmla="*/ 523124 w 9154046"/>
              <a:gd name="connsiteY5" fmla="*/ 3547023 h 4930207"/>
              <a:gd name="connsiteX6" fmla="*/ 523704 w 9154046"/>
              <a:gd name="connsiteY6" fmla="*/ 4850671 h 4930207"/>
              <a:gd name="connsiteX7" fmla="*/ 0 w 9154046"/>
              <a:gd name="connsiteY7" fmla="*/ 4847509 h 4930207"/>
              <a:gd name="connsiteX8" fmla="*/ 2382 w 9154046"/>
              <a:gd name="connsiteY8" fmla="*/ 0 h 4930207"/>
              <a:gd name="connsiteX0" fmla="*/ 2382 w 9154046"/>
              <a:gd name="connsiteY0" fmla="*/ 0 h 4850673"/>
              <a:gd name="connsiteX1" fmla="*/ 9149846 w 9154046"/>
              <a:gd name="connsiteY1" fmla="*/ 0 h 4850673"/>
              <a:gd name="connsiteX2" fmla="*/ 9149845 w 9154046"/>
              <a:gd name="connsiteY2" fmla="*/ 4813176 h 4850673"/>
              <a:gd name="connsiteX3" fmla="*/ 7384257 w 9154046"/>
              <a:gd name="connsiteY3" fmla="*/ 4843680 h 4850673"/>
              <a:gd name="connsiteX4" fmla="*/ 7381442 w 9154046"/>
              <a:gd name="connsiteY4" fmla="*/ 3543300 h 4850673"/>
              <a:gd name="connsiteX5" fmla="*/ 523124 w 9154046"/>
              <a:gd name="connsiteY5" fmla="*/ 3547023 h 4850673"/>
              <a:gd name="connsiteX6" fmla="*/ 523704 w 9154046"/>
              <a:gd name="connsiteY6" fmla="*/ 4850671 h 4850673"/>
              <a:gd name="connsiteX7" fmla="*/ 0 w 9154046"/>
              <a:gd name="connsiteY7" fmla="*/ 4847509 h 4850673"/>
              <a:gd name="connsiteX8" fmla="*/ 2382 w 9154046"/>
              <a:gd name="connsiteY8" fmla="*/ 0 h 4850673"/>
              <a:gd name="connsiteX0" fmla="*/ 2382 w 9282313"/>
              <a:gd name="connsiteY0" fmla="*/ 0 h 5171093"/>
              <a:gd name="connsiteX1" fmla="*/ 9149846 w 9282313"/>
              <a:gd name="connsiteY1" fmla="*/ 0 h 5171093"/>
              <a:gd name="connsiteX2" fmla="*/ 9149845 w 9282313"/>
              <a:gd name="connsiteY2" fmla="*/ 4813176 h 5171093"/>
              <a:gd name="connsiteX3" fmla="*/ 7384257 w 9282313"/>
              <a:gd name="connsiteY3" fmla="*/ 4821343 h 5171093"/>
              <a:gd name="connsiteX4" fmla="*/ 7381442 w 9282313"/>
              <a:gd name="connsiteY4" fmla="*/ 3543300 h 5171093"/>
              <a:gd name="connsiteX5" fmla="*/ 523124 w 9282313"/>
              <a:gd name="connsiteY5" fmla="*/ 3547023 h 5171093"/>
              <a:gd name="connsiteX6" fmla="*/ 523704 w 9282313"/>
              <a:gd name="connsiteY6" fmla="*/ 4850671 h 5171093"/>
              <a:gd name="connsiteX7" fmla="*/ 0 w 9282313"/>
              <a:gd name="connsiteY7" fmla="*/ 4847509 h 5171093"/>
              <a:gd name="connsiteX8" fmla="*/ 2382 w 9282313"/>
              <a:gd name="connsiteY8" fmla="*/ 0 h 5171093"/>
              <a:gd name="connsiteX0" fmla="*/ 2382 w 9282313"/>
              <a:gd name="connsiteY0" fmla="*/ 0 h 5168611"/>
              <a:gd name="connsiteX1" fmla="*/ 9149846 w 9282313"/>
              <a:gd name="connsiteY1" fmla="*/ 0 h 5168611"/>
              <a:gd name="connsiteX2" fmla="*/ 9149845 w 9282313"/>
              <a:gd name="connsiteY2" fmla="*/ 4813176 h 5168611"/>
              <a:gd name="connsiteX3" fmla="*/ 7384257 w 9282313"/>
              <a:gd name="connsiteY3" fmla="*/ 4813896 h 5168611"/>
              <a:gd name="connsiteX4" fmla="*/ 7381442 w 9282313"/>
              <a:gd name="connsiteY4" fmla="*/ 3543300 h 5168611"/>
              <a:gd name="connsiteX5" fmla="*/ 523124 w 9282313"/>
              <a:gd name="connsiteY5" fmla="*/ 3547023 h 5168611"/>
              <a:gd name="connsiteX6" fmla="*/ 523704 w 9282313"/>
              <a:gd name="connsiteY6" fmla="*/ 4850671 h 5168611"/>
              <a:gd name="connsiteX7" fmla="*/ 0 w 9282313"/>
              <a:gd name="connsiteY7" fmla="*/ 4847509 h 5168611"/>
              <a:gd name="connsiteX8" fmla="*/ 2382 w 9282313"/>
              <a:gd name="connsiteY8" fmla="*/ 0 h 5168611"/>
              <a:gd name="connsiteX0" fmla="*/ 2382 w 9153055"/>
              <a:gd name="connsiteY0" fmla="*/ 0 h 4850673"/>
              <a:gd name="connsiteX1" fmla="*/ 9149846 w 9153055"/>
              <a:gd name="connsiteY1" fmla="*/ 0 h 4850673"/>
              <a:gd name="connsiteX2" fmla="*/ 9149845 w 9153055"/>
              <a:gd name="connsiteY2" fmla="*/ 4813176 h 4850673"/>
              <a:gd name="connsiteX3" fmla="*/ 7384257 w 9153055"/>
              <a:gd name="connsiteY3" fmla="*/ 4813896 h 4850673"/>
              <a:gd name="connsiteX4" fmla="*/ 7381442 w 9153055"/>
              <a:gd name="connsiteY4" fmla="*/ 3543300 h 4850673"/>
              <a:gd name="connsiteX5" fmla="*/ 523124 w 9153055"/>
              <a:gd name="connsiteY5" fmla="*/ 3547023 h 4850673"/>
              <a:gd name="connsiteX6" fmla="*/ 523704 w 9153055"/>
              <a:gd name="connsiteY6" fmla="*/ 4850671 h 4850673"/>
              <a:gd name="connsiteX7" fmla="*/ 0 w 9153055"/>
              <a:gd name="connsiteY7" fmla="*/ 4847509 h 4850673"/>
              <a:gd name="connsiteX8" fmla="*/ 2382 w 9153055"/>
              <a:gd name="connsiteY8" fmla="*/ 0 h 4850673"/>
              <a:gd name="connsiteX0" fmla="*/ 2382 w 9153055"/>
              <a:gd name="connsiteY0" fmla="*/ 0 h 4850673"/>
              <a:gd name="connsiteX1" fmla="*/ 9149846 w 9153055"/>
              <a:gd name="connsiteY1" fmla="*/ 0 h 4850673"/>
              <a:gd name="connsiteX2" fmla="*/ 9149845 w 9153055"/>
              <a:gd name="connsiteY2" fmla="*/ 4813176 h 4850673"/>
              <a:gd name="connsiteX3" fmla="*/ 7384257 w 9153055"/>
              <a:gd name="connsiteY3" fmla="*/ 4813896 h 4850673"/>
              <a:gd name="connsiteX4" fmla="*/ 7381442 w 9153055"/>
              <a:gd name="connsiteY4" fmla="*/ 3543300 h 4850673"/>
              <a:gd name="connsiteX5" fmla="*/ 523124 w 9153055"/>
              <a:gd name="connsiteY5" fmla="*/ 3547023 h 4850673"/>
              <a:gd name="connsiteX6" fmla="*/ 523704 w 9153055"/>
              <a:gd name="connsiteY6" fmla="*/ 4850671 h 4850673"/>
              <a:gd name="connsiteX7" fmla="*/ 0 w 9153055"/>
              <a:gd name="connsiteY7" fmla="*/ 4847509 h 4850673"/>
              <a:gd name="connsiteX8" fmla="*/ 2382 w 9153055"/>
              <a:gd name="connsiteY8" fmla="*/ 0 h 4850673"/>
              <a:gd name="connsiteX0" fmla="*/ 2382 w 9153055"/>
              <a:gd name="connsiteY0" fmla="*/ 0 h 4847542"/>
              <a:gd name="connsiteX1" fmla="*/ 9149846 w 9153055"/>
              <a:gd name="connsiteY1" fmla="*/ 0 h 4847542"/>
              <a:gd name="connsiteX2" fmla="*/ 9149845 w 9153055"/>
              <a:gd name="connsiteY2" fmla="*/ 4813176 h 4847542"/>
              <a:gd name="connsiteX3" fmla="*/ 7384257 w 9153055"/>
              <a:gd name="connsiteY3" fmla="*/ 4813896 h 4847542"/>
              <a:gd name="connsiteX4" fmla="*/ 7381442 w 9153055"/>
              <a:gd name="connsiteY4" fmla="*/ 3543300 h 4847542"/>
              <a:gd name="connsiteX5" fmla="*/ 523124 w 9153055"/>
              <a:gd name="connsiteY5" fmla="*/ 3547023 h 4847542"/>
              <a:gd name="connsiteX6" fmla="*/ 517484 w 9153055"/>
              <a:gd name="connsiteY6" fmla="*/ 4825851 h 4847542"/>
              <a:gd name="connsiteX7" fmla="*/ 0 w 9153055"/>
              <a:gd name="connsiteY7" fmla="*/ 4847509 h 4847542"/>
              <a:gd name="connsiteX8" fmla="*/ 2382 w 9153055"/>
              <a:gd name="connsiteY8" fmla="*/ 0 h 4847542"/>
              <a:gd name="connsiteX0" fmla="*/ 2382 w 9153055"/>
              <a:gd name="connsiteY0" fmla="*/ 0 h 4835165"/>
              <a:gd name="connsiteX1" fmla="*/ 9149846 w 9153055"/>
              <a:gd name="connsiteY1" fmla="*/ 0 h 4835165"/>
              <a:gd name="connsiteX2" fmla="*/ 9149845 w 9153055"/>
              <a:gd name="connsiteY2" fmla="*/ 4813176 h 4835165"/>
              <a:gd name="connsiteX3" fmla="*/ 7384257 w 9153055"/>
              <a:gd name="connsiteY3" fmla="*/ 4813896 h 4835165"/>
              <a:gd name="connsiteX4" fmla="*/ 7381442 w 9153055"/>
              <a:gd name="connsiteY4" fmla="*/ 3543300 h 4835165"/>
              <a:gd name="connsiteX5" fmla="*/ 523124 w 9153055"/>
              <a:gd name="connsiteY5" fmla="*/ 3547023 h 4835165"/>
              <a:gd name="connsiteX6" fmla="*/ 517484 w 9153055"/>
              <a:gd name="connsiteY6" fmla="*/ 4825851 h 4835165"/>
              <a:gd name="connsiteX7" fmla="*/ 0 w 9153055"/>
              <a:gd name="connsiteY7" fmla="*/ 4835100 h 4835165"/>
              <a:gd name="connsiteX8" fmla="*/ 2382 w 9153055"/>
              <a:gd name="connsiteY8" fmla="*/ 0 h 4835165"/>
              <a:gd name="connsiteX0" fmla="*/ 2382 w 9153055"/>
              <a:gd name="connsiteY0" fmla="*/ 0 h 4835165"/>
              <a:gd name="connsiteX1" fmla="*/ 9149846 w 9153055"/>
              <a:gd name="connsiteY1" fmla="*/ 0 h 4835165"/>
              <a:gd name="connsiteX2" fmla="*/ 9149845 w 9153055"/>
              <a:gd name="connsiteY2" fmla="*/ 4813176 h 4835165"/>
              <a:gd name="connsiteX3" fmla="*/ 7384257 w 9153055"/>
              <a:gd name="connsiteY3" fmla="*/ 4813896 h 4835165"/>
              <a:gd name="connsiteX4" fmla="*/ 7381442 w 9153055"/>
              <a:gd name="connsiteY4" fmla="*/ 3543300 h 4835165"/>
              <a:gd name="connsiteX5" fmla="*/ 523124 w 9153055"/>
              <a:gd name="connsiteY5" fmla="*/ 3547023 h 4835165"/>
              <a:gd name="connsiteX6" fmla="*/ 517484 w 9153055"/>
              <a:gd name="connsiteY6" fmla="*/ 4825851 h 4835165"/>
              <a:gd name="connsiteX7" fmla="*/ 0 w 9153055"/>
              <a:gd name="connsiteY7" fmla="*/ 4835100 h 4835165"/>
              <a:gd name="connsiteX8" fmla="*/ 2382 w 9153055"/>
              <a:gd name="connsiteY8" fmla="*/ 0 h 4835165"/>
              <a:gd name="connsiteX0" fmla="*/ 0 w 9150673"/>
              <a:gd name="connsiteY0" fmla="*/ 0 h 4825853"/>
              <a:gd name="connsiteX1" fmla="*/ 9147464 w 9150673"/>
              <a:gd name="connsiteY1" fmla="*/ 0 h 4825853"/>
              <a:gd name="connsiteX2" fmla="*/ 9147463 w 9150673"/>
              <a:gd name="connsiteY2" fmla="*/ 4813176 h 4825853"/>
              <a:gd name="connsiteX3" fmla="*/ 7381875 w 9150673"/>
              <a:gd name="connsiteY3" fmla="*/ 4813896 h 4825853"/>
              <a:gd name="connsiteX4" fmla="*/ 7379060 w 9150673"/>
              <a:gd name="connsiteY4" fmla="*/ 3543300 h 4825853"/>
              <a:gd name="connsiteX5" fmla="*/ 520742 w 9150673"/>
              <a:gd name="connsiteY5" fmla="*/ 3547023 h 4825853"/>
              <a:gd name="connsiteX6" fmla="*/ 515102 w 9150673"/>
              <a:gd name="connsiteY6" fmla="*/ 4825851 h 4825853"/>
              <a:gd name="connsiteX7" fmla="*/ 2770 w 9150673"/>
              <a:gd name="connsiteY7" fmla="*/ 4817115 h 4825853"/>
              <a:gd name="connsiteX8" fmla="*/ 0 w 9150673"/>
              <a:gd name="connsiteY8" fmla="*/ 0 h 4825853"/>
              <a:gd name="connsiteX0" fmla="*/ 0 w 9150673"/>
              <a:gd name="connsiteY0" fmla="*/ 0 h 4818145"/>
              <a:gd name="connsiteX1" fmla="*/ 9147464 w 9150673"/>
              <a:gd name="connsiteY1" fmla="*/ 0 h 4818145"/>
              <a:gd name="connsiteX2" fmla="*/ 9147463 w 9150673"/>
              <a:gd name="connsiteY2" fmla="*/ 4813176 h 4818145"/>
              <a:gd name="connsiteX3" fmla="*/ 7381875 w 9150673"/>
              <a:gd name="connsiteY3" fmla="*/ 4813896 h 4818145"/>
              <a:gd name="connsiteX4" fmla="*/ 7379060 w 9150673"/>
              <a:gd name="connsiteY4" fmla="*/ 3543300 h 4818145"/>
              <a:gd name="connsiteX5" fmla="*/ 520742 w 9150673"/>
              <a:gd name="connsiteY5" fmla="*/ 3547023 h 4818145"/>
              <a:gd name="connsiteX6" fmla="*/ 515102 w 9150673"/>
              <a:gd name="connsiteY6" fmla="*/ 4818143 h 4818145"/>
              <a:gd name="connsiteX7" fmla="*/ 2770 w 9150673"/>
              <a:gd name="connsiteY7" fmla="*/ 4817115 h 4818145"/>
              <a:gd name="connsiteX8" fmla="*/ 0 w 9150673"/>
              <a:gd name="connsiteY8" fmla="*/ 0 h 481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0673" h="4818145">
                <a:moveTo>
                  <a:pt x="0" y="0"/>
                </a:moveTo>
                <a:lnTo>
                  <a:pt x="9147464" y="0"/>
                </a:lnTo>
                <a:cubicBezTo>
                  <a:pt x="9154968" y="4079"/>
                  <a:pt x="9146880" y="4807581"/>
                  <a:pt x="9147463" y="4813176"/>
                </a:cubicBezTo>
                <a:cubicBezTo>
                  <a:pt x="9148046" y="4818771"/>
                  <a:pt x="7385663" y="4807873"/>
                  <a:pt x="7381875" y="4813896"/>
                </a:cubicBezTo>
                <a:cubicBezTo>
                  <a:pt x="7378087" y="4819919"/>
                  <a:pt x="7380515" y="3538511"/>
                  <a:pt x="7379060" y="3543300"/>
                </a:cubicBezTo>
                <a:cubicBezTo>
                  <a:pt x="7377605" y="3548089"/>
                  <a:pt x="2806848" y="3545782"/>
                  <a:pt x="520742" y="3547023"/>
                </a:cubicBezTo>
                <a:cubicBezTo>
                  <a:pt x="519025" y="3777370"/>
                  <a:pt x="515915" y="4819927"/>
                  <a:pt x="515102" y="4818143"/>
                </a:cubicBezTo>
                <a:cubicBezTo>
                  <a:pt x="514289" y="4816359"/>
                  <a:pt x="257002" y="4818169"/>
                  <a:pt x="2770" y="4817115"/>
                </a:cubicBezTo>
                <a:cubicBezTo>
                  <a:pt x="1847" y="3211410"/>
                  <a:pt x="923" y="1605705"/>
                  <a:pt x="0" y="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endParaRPr lang="en-GB"/>
          </a:p>
        </p:txBody>
      </p:sp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2449391" y="4027623"/>
            <a:ext cx="7041743" cy="1047600"/>
          </a:xfrm>
          <a:noFill/>
        </p:spPr>
        <p:txBody>
          <a:bodyPr lIns="0" tIns="0" r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449391" y="5096741"/>
            <a:ext cx="7041743" cy="365979"/>
          </a:xfrm>
        </p:spPr>
        <p:txBody>
          <a:bodyPr anchor="b" anchorCtr="0"/>
          <a:lstStyle>
            <a:lvl1pPr marL="0" indent="0" algn="l" defTabSz="357708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449391" y="5636735"/>
            <a:ext cx="7041743" cy="237600"/>
          </a:xfrm>
        </p:spPr>
        <p:txBody>
          <a:bodyPr anchor="t" anchorCtr="0"/>
          <a:lstStyle>
            <a:lvl1pPr>
              <a:buNone/>
              <a:defRPr lang="en-GB" sz="14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449391" y="5892934"/>
            <a:ext cx="7041743" cy="237600"/>
          </a:xfrm>
        </p:spPr>
        <p:txBody>
          <a:bodyPr anchor="t" anchorCtr="0"/>
          <a:lstStyle>
            <a:lvl1pPr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GB"/>
              <a:t>Click to insert Role in Organisation</a:t>
            </a:r>
          </a:p>
        </p:txBody>
      </p:sp>
      <p:sp>
        <p:nvSpPr>
          <p:cNvPr id="98" name="Text Box 11" descr="&lt;COMPANY_NAME&gt;" title="&lt;COMPANY_NAME&gt;"/>
          <p:cNvSpPr txBox="1">
            <a:spLocks noChangeArrowheads="1"/>
          </p:cNvSpPr>
          <p:nvPr userDrawn="1"/>
        </p:nvSpPr>
        <p:spPr bwMode="auto">
          <a:xfrm>
            <a:off x="677186" y="6478119"/>
            <a:ext cx="3047405" cy="237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99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95418409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4" pos="44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534554" y="3554414"/>
            <a:ext cx="9291013" cy="2797175"/>
            <a:chOff x="400915" y="3554413"/>
            <a:chExt cx="6968260" cy="2797175"/>
          </a:xfrm>
        </p:grpSpPr>
        <p:sp>
          <p:nvSpPr>
            <p:cNvPr id="102" name="Rectangle 101"/>
            <p:cNvSpPr/>
            <p:nvPr userDrawn="1"/>
          </p:nvSpPr>
          <p:spPr bwMode="gray">
            <a:xfrm>
              <a:off x="504824" y="3554413"/>
              <a:ext cx="6864351" cy="2797175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 userDrawn="1"/>
          </p:nvSpPr>
          <p:spPr bwMode="gray">
            <a:xfrm>
              <a:off x="1832301" y="3829099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  <p:pic>
          <p:nvPicPr>
            <p:cNvPr id="104" name="Picture 103" descr="PECTEN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00915" y="3688499"/>
              <a:ext cx="1465237" cy="1465237"/>
            </a:xfrm>
            <a:prstGeom prst="rect">
              <a:avLst/>
            </a:prstGeom>
          </p:spPr>
        </p:pic>
      </p:grpSp>
      <p:sp>
        <p:nvSpPr>
          <p:cNvPr id="98" name="Picture Placeholder 2"/>
          <p:cNvSpPr>
            <a:spLocks noGrp="1"/>
          </p:cNvSpPr>
          <p:nvPr userDrawn="1">
            <p:ph type="pic" sz="quarter" idx="14"/>
          </p:nvPr>
        </p:nvSpPr>
        <p:spPr bwMode="auto">
          <a:xfrm>
            <a:off x="1" y="1"/>
            <a:ext cx="12216753" cy="6857999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9398360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9419626"/>
              <a:gd name="connsiteY0" fmla="*/ 0 h 6857999"/>
              <a:gd name="connsiteX1" fmla="*/ 9398360 w 9419626"/>
              <a:gd name="connsiteY1" fmla="*/ 0 h 6857999"/>
              <a:gd name="connsiteX2" fmla="*/ 9419626 w 9419626"/>
              <a:gd name="connsiteY2" fmla="*/ 6857999 h 6857999"/>
              <a:gd name="connsiteX3" fmla="*/ 0 w 9419626"/>
              <a:gd name="connsiteY3" fmla="*/ 6857999 h 6857999"/>
              <a:gd name="connsiteX4" fmla="*/ 0 w 9419626"/>
              <a:gd name="connsiteY4" fmla="*/ 0 h 6857999"/>
              <a:gd name="connsiteX5" fmla="*/ 753155 w 9419626"/>
              <a:gd name="connsiteY5" fmla="*/ 3560901 h 6857999"/>
              <a:gd name="connsiteX6" fmla="*/ 763913 w 9419626"/>
              <a:gd name="connsiteY6" fmla="*/ 6359075 h 6857999"/>
              <a:gd name="connsiteX7" fmla="*/ 7622163 w 9419626"/>
              <a:gd name="connsiteY7" fmla="*/ 6355342 h 6857999"/>
              <a:gd name="connsiteX8" fmla="*/ 7622603 w 9419626"/>
              <a:gd name="connsiteY8" fmla="*/ 3560901 h 6857999"/>
              <a:gd name="connsiteX9" fmla="*/ 753155 w 9419626"/>
              <a:gd name="connsiteY9" fmla="*/ 3560901 h 6857999"/>
              <a:gd name="connsiteX0" fmla="*/ 0 w 9419626"/>
              <a:gd name="connsiteY0" fmla="*/ 0 h 6857999"/>
              <a:gd name="connsiteX1" fmla="*/ 9398360 w 9419626"/>
              <a:gd name="connsiteY1" fmla="*/ 0 h 6857999"/>
              <a:gd name="connsiteX2" fmla="*/ 9419626 w 9419626"/>
              <a:gd name="connsiteY2" fmla="*/ 6857999 h 6857999"/>
              <a:gd name="connsiteX3" fmla="*/ 233916 w 9419626"/>
              <a:gd name="connsiteY3" fmla="*/ 6857999 h 6857999"/>
              <a:gd name="connsiteX4" fmla="*/ 0 w 9419626"/>
              <a:gd name="connsiteY4" fmla="*/ 0 h 6857999"/>
              <a:gd name="connsiteX5" fmla="*/ 753155 w 9419626"/>
              <a:gd name="connsiteY5" fmla="*/ 3560901 h 6857999"/>
              <a:gd name="connsiteX6" fmla="*/ 763913 w 9419626"/>
              <a:gd name="connsiteY6" fmla="*/ 6359075 h 6857999"/>
              <a:gd name="connsiteX7" fmla="*/ 7622163 w 9419626"/>
              <a:gd name="connsiteY7" fmla="*/ 6355342 h 6857999"/>
              <a:gd name="connsiteX8" fmla="*/ 7622603 w 9419626"/>
              <a:gd name="connsiteY8" fmla="*/ 3560901 h 6857999"/>
              <a:gd name="connsiteX9" fmla="*/ 753155 w 9419626"/>
              <a:gd name="connsiteY9" fmla="*/ 3560901 h 6857999"/>
              <a:gd name="connsiteX0" fmla="*/ 10633 w 9185710"/>
              <a:gd name="connsiteY0" fmla="*/ 0 h 6857999"/>
              <a:gd name="connsiteX1" fmla="*/ 9164444 w 9185710"/>
              <a:gd name="connsiteY1" fmla="*/ 0 h 6857999"/>
              <a:gd name="connsiteX2" fmla="*/ 9185710 w 9185710"/>
              <a:gd name="connsiteY2" fmla="*/ 6857999 h 6857999"/>
              <a:gd name="connsiteX3" fmla="*/ 0 w 9185710"/>
              <a:gd name="connsiteY3" fmla="*/ 6857999 h 6857999"/>
              <a:gd name="connsiteX4" fmla="*/ 10633 w 9185710"/>
              <a:gd name="connsiteY4" fmla="*/ 0 h 6857999"/>
              <a:gd name="connsiteX5" fmla="*/ 519239 w 9185710"/>
              <a:gd name="connsiteY5" fmla="*/ 3560901 h 6857999"/>
              <a:gd name="connsiteX6" fmla="*/ 529997 w 9185710"/>
              <a:gd name="connsiteY6" fmla="*/ 6359075 h 6857999"/>
              <a:gd name="connsiteX7" fmla="*/ 7388247 w 9185710"/>
              <a:gd name="connsiteY7" fmla="*/ 6355342 h 6857999"/>
              <a:gd name="connsiteX8" fmla="*/ 7388687 w 9185710"/>
              <a:gd name="connsiteY8" fmla="*/ 3560901 h 6857999"/>
              <a:gd name="connsiteX9" fmla="*/ 519239 w 9185710"/>
              <a:gd name="connsiteY9" fmla="*/ 3560901 h 6857999"/>
              <a:gd name="connsiteX0" fmla="*/ 1023 w 9186733"/>
              <a:gd name="connsiteY0" fmla="*/ 0 h 6857999"/>
              <a:gd name="connsiteX1" fmla="*/ 9165467 w 9186733"/>
              <a:gd name="connsiteY1" fmla="*/ 0 h 6857999"/>
              <a:gd name="connsiteX2" fmla="*/ 9186733 w 9186733"/>
              <a:gd name="connsiteY2" fmla="*/ 6857999 h 6857999"/>
              <a:gd name="connsiteX3" fmla="*/ 1023 w 9186733"/>
              <a:gd name="connsiteY3" fmla="*/ 6857999 h 6857999"/>
              <a:gd name="connsiteX4" fmla="*/ 1023 w 9186733"/>
              <a:gd name="connsiteY4" fmla="*/ 0 h 6857999"/>
              <a:gd name="connsiteX5" fmla="*/ 520262 w 9186733"/>
              <a:gd name="connsiteY5" fmla="*/ 3560901 h 6857999"/>
              <a:gd name="connsiteX6" fmla="*/ 531020 w 9186733"/>
              <a:gd name="connsiteY6" fmla="*/ 6359075 h 6857999"/>
              <a:gd name="connsiteX7" fmla="*/ 7389270 w 9186733"/>
              <a:gd name="connsiteY7" fmla="*/ 6355342 h 6857999"/>
              <a:gd name="connsiteX8" fmla="*/ 7389710 w 9186733"/>
              <a:gd name="connsiteY8" fmla="*/ 3560901 h 6857999"/>
              <a:gd name="connsiteX9" fmla="*/ 520262 w 9186733"/>
              <a:gd name="connsiteY9" fmla="*/ 3560901 h 6857999"/>
              <a:gd name="connsiteX0" fmla="*/ 1023 w 9187015"/>
              <a:gd name="connsiteY0" fmla="*/ 0 h 6857999"/>
              <a:gd name="connsiteX1" fmla="*/ 9184703 w 9187015"/>
              <a:gd name="connsiteY1" fmla="*/ 0 h 6857999"/>
              <a:gd name="connsiteX2" fmla="*/ 9186733 w 9187015"/>
              <a:gd name="connsiteY2" fmla="*/ 6857999 h 6857999"/>
              <a:gd name="connsiteX3" fmla="*/ 1023 w 9187015"/>
              <a:gd name="connsiteY3" fmla="*/ 6857999 h 6857999"/>
              <a:gd name="connsiteX4" fmla="*/ 1023 w 9187015"/>
              <a:gd name="connsiteY4" fmla="*/ 0 h 6857999"/>
              <a:gd name="connsiteX5" fmla="*/ 520262 w 9187015"/>
              <a:gd name="connsiteY5" fmla="*/ 3560901 h 6857999"/>
              <a:gd name="connsiteX6" fmla="*/ 531020 w 9187015"/>
              <a:gd name="connsiteY6" fmla="*/ 6359075 h 6857999"/>
              <a:gd name="connsiteX7" fmla="*/ 7389270 w 9187015"/>
              <a:gd name="connsiteY7" fmla="*/ 6355342 h 6857999"/>
              <a:gd name="connsiteX8" fmla="*/ 7389710 w 9187015"/>
              <a:gd name="connsiteY8" fmla="*/ 3560901 h 6857999"/>
              <a:gd name="connsiteX9" fmla="*/ 520262 w 9187015"/>
              <a:gd name="connsiteY9" fmla="*/ 3560901 h 6857999"/>
              <a:gd name="connsiteX0" fmla="*/ 1023 w 9187015"/>
              <a:gd name="connsiteY0" fmla="*/ 0 h 6857999"/>
              <a:gd name="connsiteX1" fmla="*/ 9184703 w 9187015"/>
              <a:gd name="connsiteY1" fmla="*/ 0 h 6857999"/>
              <a:gd name="connsiteX2" fmla="*/ 9186733 w 9187015"/>
              <a:gd name="connsiteY2" fmla="*/ 6857999 h 6857999"/>
              <a:gd name="connsiteX3" fmla="*/ 1023 w 9187015"/>
              <a:gd name="connsiteY3" fmla="*/ 6857999 h 6857999"/>
              <a:gd name="connsiteX4" fmla="*/ 1023 w 9187015"/>
              <a:gd name="connsiteY4" fmla="*/ 0 h 6857999"/>
              <a:gd name="connsiteX5" fmla="*/ 520262 w 9187015"/>
              <a:gd name="connsiteY5" fmla="*/ 3560901 h 6857999"/>
              <a:gd name="connsiteX6" fmla="*/ 531020 w 9187015"/>
              <a:gd name="connsiteY6" fmla="*/ 6359075 h 6857999"/>
              <a:gd name="connsiteX7" fmla="*/ 7389270 w 9187015"/>
              <a:gd name="connsiteY7" fmla="*/ 6355342 h 6857999"/>
              <a:gd name="connsiteX8" fmla="*/ 7405739 w 9187015"/>
              <a:gd name="connsiteY8" fmla="*/ 3560901 h 6857999"/>
              <a:gd name="connsiteX9" fmla="*/ 520262 w 9187015"/>
              <a:gd name="connsiteY9" fmla="*/ 3560901 h 6857999"/>
              <a:gd name="connsiteX0" fmla="*/ 1023 w 9187015"/>
              <a:gd name="connsiteY0" fmla="*/ 0 h 6857999"/>
              <a:gd name="connsiteX1" fmla="*/ 9184703 w 9187015"/>
              <a:gd name="connsiteY1" fmla="*/ 0 h 6857999"/>
              <a:gd name="connsiteX2" fmla="*/ 9186733 w 9187015"/>
              <a:gd name="connsiteY2" fmla="*/ 6857999 h 6857999"/>
              <a:gd name="connsiteX3" fmla="*/ 1023 w 9187015"/>
              <a:gd name="connsiteY3" fmla="*/ 6857999 h 6857999"/>
              <a:gd name="connsiteX4" fmla="*/ 1023 w 9187015"/>
              <a:gd name="connsiteY4" fmla="*/ 0 h 6857999"/>
              <a:gd name="connsiteX5" fmla="*/ 520262 w 9187015"/>
              <a:gd name="connsiteY5" fmla="*/ 3560901 h 6857999"/>
              <a:gd name="connsiteX6" fmla="*/ 531020 w 9187015"/>
              <a:gd name="connsiteY6" fmla="*/ 6359075 h 6857999"/>
              <a:gd name="connsiteX7" fmla="*/ 7405299 w 9187015"/>
              <a:gd name="connsiteY7" fmla="*/ 6355342 h 6857999"/>
              <a:gd name="connsiteX8" fmla="*/ 7405739 w 9187015"/>
              <a:gd name="connsiteY8" fmla="*/ 3560901 h 6857999"/>
              <a:gd name="connsiteX9" fmla="*/ 520262 w 9187015"/>
              <a:gd name="connsiteY9" fmla="*/ 35609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87015" h="6857999">
                <a:moveTo>
                  <a:pt x="1023" y="0"/>
                </a:moveTo>
                <a:lnTo>
                  <a:pt x="9184703" y="0"/>
                </a:lnTo>
                <a:cubicBezTo>
                  <a:pt x="9191792" y="2286000"/>
                  <a:pt x="9179644" y="4571999"/>
                  <a:pt x="9186733" y="6857999"/>
                </a:cubicBezTo>
                <a:lnTo>
                  <a:pt x="1023" y="6857999"/>
                </a:lnTo>
                <a:cubicBezTo>
                  <a:pt x="4567" y="4571999"/>
                  <a:pt x="-2521" y="2286000"/>
                  <a:pt x="1023" y="0"/>
                </a:cubicBezTo>
                <a:close/>
                <a:moveTo>
                  <a:pt x="520262" y="3560901"/>
                </a:moveTo>
                <a:lnTo>
                  <a:pt x="531020" y="6359075"/>
                </a:lnTo>
                <a:lnTo>
                  <a:pt x="7405299" y="6355342"/>
                </a:lnTo>
                <a:cubicBezTo>
                  <a:pt x="7401713" y="5510947"/>
                  <a:pt x="7409325" y="4405296"/>
                  <a:pt x="7405739" y="3560901"/>
                </a:cubicBezTo>
                <a:lnTo>
                  <a:pt x="520262" y="3560901"/>
                </a:ln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endParaRPr lang="en-GB"/>
          </a:p>
        </p:txBody>
      </p:sp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2449391" y="4027623"/>
            <a:ext cx="7041743" cy="1047600"/>
          </a:xfrm>
          <a:noFill/>
        </p:spPr>
        <p:txBody>
          <a:bodyPr lIns="0" tIns="0" r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449391" y="5096741"/>
            <a:ext cx="7041743" cy="365979"/>
          </a:xfrm>
        </p:spPr>
        <p:txBody>
          <a:bodyPr anchor="b" anchorCtr="0"/>
          <a:lstStyle>
            <a:lvl1pPr marL="0" indent="0" algn="l" defTabSz="357708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449391" y="5636735"/>
            <a:ext cx="7041743" cy="237600"/>
          </a:xfrm>
        </p:spPr>
        <p:txBody>
          <a:bodyPr anchor="t" anchorCtr="0"/>
          <a:lstStyle>
            <a:lvl1pPr>
              <a:buNone/>
              <a:defRPr lang="en-GB" sz="14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449391" y="5892934"/>
            <a:ext cx="7041743" cy="237600"/>
          </a:xfrm>
        </p:spPr>
        <p:txBody>
          <a:bodyPr anchor="t" anchorCtr="0"/>
          <a:lstStyle>
            <a:lvl1pPr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GB"/>
              <a:t>Click to insert Role in Organisation</a:t>
            </a:r>
          </a:p>
        </p:txBody>
      </p:sp>
      <p:sp>
        <p:nvSpPr>
          <p:cNvPr id="99" name="Text Box 11" descr="&lt;COMPANY_NAME&gt;" title="&lt;COMPANY_NAME&gt;"/>
          <p:cNvSpPr txBox="1">
            <a:spLocks noChangeArrowheads="1"/>
          </p:cNvSpPr>
          <p:nvPr userDrawn="1"/>
        </p:nvSpPr>
        <p:spPr bwMode="auto">
          <a:xfrm>
            <a:off x="677186" y="6478119"/>
            <a:ext cx="3047405" cy="237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0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1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17352491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orient="horz" pos="4001">
          <p15:clr>
            <a:srgbClr val="FBAE40"/>
          </p15:clr>
        </p15:guide>
        <p15:guide id="4" pos="464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2727" y="728663"/>
            <a:ext cx="10846173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latinLnBrk="0" hangingPunct="1">
              <a:spcBef>
                <a:spcPct val="0"/>
              </a:spcBef>
              <a:buNone/>
            </a:pPr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673101" y="1557339"/>
            <a:ext cx="10845800" cy="469423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 smtClean="0"/>
            </a:lvl5pPr>
            <a:lvl6pPr>
              <a:defRPr lang="en-GB" dirty="0" smtClean="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9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1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8487069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5176" cy="6858000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482698 w 12194723"/>
              <a:gd name="connsiteY5" fmla="*/ 48285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482698 w 12194723"/>
              <a:gd name="connsiteY9" fmla="*/ 48285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3833 w 12194723"/>
              <a:gd name="connsiteY8" fmla="*/ 5061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96313 w 12194723"/>
              <a:gd name="connsiteY8" fmla="*/ 486123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6332 w 12194723"/>
              <a:gd name="connsiteY8" fmla="*/ 381191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6445 w 12194723"/>
              <a:gd name="connsiteY8" fmla="*/ 558575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61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5396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4 w 12194723"/>
              <a:gd name="connsiteY8" fmla="*/ 5036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9108537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9160493"/>
              <a:gd name="connsiteY0" fmla="*/ 0 h 6857999"/>
              <a:gd name="connsiteX1" fmla="*/ 9108537 w 9160493"/>
              <a:gd name="connsiteY1" fmla="*/ 0 h 6857999"/>
              <a:gd name="connsiteX2" fmla="*/ 9160493 w 9160493"/>
              <a:gd name="connsiteY2" fmla="*/ 6857999 h 6857999"/>
              <a:gd name="connsiteX3" fmla="*/ 0 w 9160493"/>
              <a:gd name="connsiteY3" fmla="*/ 6857999 h 6857999"/>
              <a:gd name="connsiteX4" fmla="*/ 0 w 9160493"/>
              <a:gd name="connsiteY4" fmla="*/ 0 h 6857999"/>
              <a:gd name="connsiteX5" fmla="*/ 508891 w 9160493"/>
              <a:gd name="connsiteY5" fmla="*/ 511425 h 6857999"/>
              <a:gd name="connsiteX6" fmla="*/ 511097 w 9160493"/>
              <a:gd name="connsiteY6" fmla="*/ 583270 h 6857999"/>
              <a:gd name="connsiteX7" fmla="*/ 1774181 w 9160493"/>
              <a:gd name="connsiteY7" fmla="*/ 585272 h 6857999"/>
              <a:gd name="connsiteX8" fmla="*/ 1769076 w 9160493"/>
              <a:gd name="connsiteY8" fmla="*/ 508490 h 6857999"/>
              <a:gd name="connsiteX9" fmla="*/ 508891 w 9160493"/>
              <a:gd name="connsiteY9" fmla="*/ 511425 h 6857999"/>
              <a:gd name="connsiteX0" fmla="*/ 0 w 9160493"/>
              <a:gd name="connsiteY0" fmla="*/ 0 h 6857999"/>
              <a:gd name="connsiteX1" fmla="*/ 9151400 w 9160493"/>
              <a:gd name="connsiteY1" fmla="*/ 0 h 6857999"/>
              <a:gd name="connsiteX2" fmla="*/ 9160493 w 9160493"/>
              <a:gd name="connsiteY2" fmla="*/ 6857999 h 6857999"/>
              <a:gd name="connsiteX3" fmla="*/ 0 w 9160493"/>
              <a:gd name="connsiteY3" fmla="*/ 6857999 h 6857999"/>
              <a:gd name="connsiteX4" fmla="*/ 0 w 9160493"/>
              <a:gd name="connsiteY4" fmla="*/ 0 h 6857999"/>
              <a:gd name="connsiteX5" fmla="*/ 508891 w 9160493"/>
              <a:gd name="connsiteY5" fmla="*/ 511425 h 6857999"/>
              <a:gd name="connsiteX6" fmla="*/ 511097 w 9160493"/>
              <a:gd name="connsiteY6" fmla="*/ 583270 h 6857999"/>
              <a:gd name="connsiteX7" fmla="*/ 1774181 w 9160493"/>
              <a:gd name="connsiteY7" fmla="*/ 585272 h 6857999"/>
              <a:gd name="connsiteX8" fmla="*/ 1769076 w 9160493"/>
              <a:gd name="connsiteY8" fmla="*/ 508490 h 6857999"/>
              <a:gd name="connsiteX9" fmla="*/ 508891 w 9160493"/>
              <a:gd name="connsiteY9" fmla="*/ 511425 h 6857999"/>
              <a:gd name="connsiteX0" fmla="*/ 0 w 9154778"/>
              <a:gd name="connsiteY0" fmla="*/ 0 h 6857999"/>
              <a:gd name="connsiteX1" fmla="*/ 9151400 w 9154778"/>
              <a:gd name="connsiteY1" fmla="*/ 0 h 6857999"/>
              <a:gd name="connsiteX2" fmla="*/ 9154778 w 9154778"/>
              <a:gd name="connsiteY2" fmla="*/ 6857999 h 6857999"/>
              <a:gd name="connsiteX3" fmla="*/ 0 w 9154778"/>
              <a:gd name="connsiteY3" fmla="*/ 6857999 h 6857999"/>
              <a:gd name="connsiteX4" fmla="*/ 0 w 9154778"/>
              <a:gd name="connsiteY4" fmla="*/ 0 h 6857999"/>
              <a:gd name="connsiteX5" fmla="*/ 508891 w 9154778"/>
              <a:gd name="connsiteY5" fmla="*/ 511425 h 6857999"/>
              <a:gd name="connsiteX6" fmla="*/ 511097 w 9154778"/>
              <a:gd name="connsiteY6" fmla="*/ 583270 h 6857999"/>
              <a:gd name="connsiteX7" fmla="*/ 1774181 w 9154778"/>
              <a:gd name="connsiteY7" fmla="*/ 585272 h 6857999"/>
              <a:gd name="connsiteX8" fmla="*/ 1769076 w 9154778"/>
              <a:gd name="connsiteY8" fmla="*/ 508490 h 6857999"/>
              <a:gd name="connsiteX9" fmla="*/ 508891 w 9154778"/>
              <a:gd name="connsiteY9" fmla="*/ 511425 h 6857999"/>
              <a:gd name="connsiteX0" fmla="*/ 0 w 9154778"/>
              <a:gd name="connsiteY0" fmla="*/ 0 h 6857999"/>
              <a:gd name="connsiteX1" fmla="*/ 9151400 w 9154778"/>
              <a:gd name="connsiteY1" fmla="*/ 0 h 6857999"/>
              <a:gd name="connsiteX2" fmla="*/ 9154778 w 9154778"/>
              <a:gd name="connsiteY2" fmla="*/ 6857999 h 6857999"/>
              <a:gd name="connsiteX3" fmla="*/ 0 w 9154778"/>
              <a:gd name="connsiteY3" fmla="*/ 6857999 h 6857999"/>
              <a:gd name="connsiteX4" fmla="*/ 0 w 9154778"/>
              <a:gd name="connsiteY4" fmla="*/ 0 h 6857999"/>
              <a:gd name="connsiteX5" fmla="*/ 508891 w 9154778"/>
              <a:gd name="connsiteY5" fmla="*/ 511425 h 6857999"/>
              <a:gd name="connsiteX6" fmla="*/ 511097 w 9154778"/>
              <a:gd name="connsiteY6" fmla="*/ 583270 h 6857999"/>
              <a:gd name="connsiteX7" fmla="*/ 1774181 w 9154778"/>
              <a:gd name="connsiteY7" fmla="*/ 585272 h 6857999"/>
              <a:gd name="connsiteX8" fmla="*/ 1769076 w 9154778"/>
              <a:gd name="connsiteY8" fmla="*/ 508490 h 6857999"/>
              <a:gd name="connsiteX9" fmla="*/ 508891 w 9154778"/>
              <a:gd name="connsiteY9" fmla="*/ 5114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54778" h="6857999">
                <a:moveTo>
                  <a:pt x="0" y="0"/>
                </a:moveTo>
                <a:lnTo>
                  <a:pt x="9151400" y="0"/>
                </a:lnTo>
                <a:lnTo>
                  <a:pt x="9154778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508891" y="511425"/>
                </a:moveTo>
                <a:cubicBezTo>
                  <a:pt x="509626" y="566329"/>
                  <a:pt x="510362" y="528366"/>
                  <a:pt x="511097" y="583270"/>
                </a:cubicBezTo>
                <a:lnTo>
                  <a:pt x="1774181" y="585272"/>
                </a:lnTo>
                <a:cubicBezTo>
                  <a:pt x="1771177" y="584735"/>
                  <a:pt x="1768022" y="508891"/>
                  <a:pt x="1769076" y="508490"/>
                </a:cubicBezTo>
                <a:cubicBezTo>
                  <a:pt x="1770130" y="508089"/>
                  <a:pt x="928953" y="510447"/>
                  <a:pt x="508891" y="511425"/>
                </a:cubicBez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endParaRPr lang="en-GB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2727" y="728663"/>
            <a:ext cx="10846173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latinLnBrk="0" hangingPunct="1">
              <a:spcBef>
                <a:spcPct val="0"/>
              </a:spcBef>
              <a:buNone/>
            </a:pPr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673101" y="1557339"/>
            <a:ext cx="10845800" cy="469423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 smtClean="0"/>
            </a:lvl5pPr>
            <a:lvl6pPr>
              <a:defRPr lang="en-GB" dirty="0" smtClean="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9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1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875329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59936"/>
            <a:ext cx="5179738" cy="1047891"/>
          </a:xfrm>
          <a:noFill/>
        </p:spPr>
        <p:txBody>
          <a:bodyPr lIns="0" tIns="0" rIns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</p:spTree>
    <p:extLst>
      <p:ext uri="{BB962C8B-B14F-4D97-AF65-F5344CB8AC3E}">
        <p14:creationId xmlns:p14="http://schemas.microsoft.com/office/powerpoint/2010/main" val="309404584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3101" y="728663"/>
            <a:ext cx="1084580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73101" y="1557339"/>
            <a:ext cx="10845800" cy="469423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 smtClean="0"/>
            </a:lvl5pPr>
            <a:lvl6pPr>
              <a:defRPr lang="en-GB" dirty="0" smtClean="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51212832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3101" y="728663"/>
            <a:ext cx="1084580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73101" y="1557339"/>
            <a:ext cx="10845800" cy="4694237"/>
          </a:xfrm>
        </p:spPr>
        <p:txBody>
          <a:bodyPr/>
          <a:lstStyle>
            <a:lvl1pPr marL="0" indent="0" defTabSz="26828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 marL="216000" indent="-216000" defTabSz="26828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 sz="1600"/>
            </a:lvl2pPr>
            <a:lvl3pPr marL="410400" indent="-194400" defTabSz="26828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3pPr>
            <a:lvl4pPr marL="576000" indent="-187200" defTabSz="26828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4pPr>
            <a:lvl5pPr marL="766800" indent="-154800" defTabSz="26828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5pPr>
            <a:lvl6pPr marL="914400" indent="-144000" defTabSz="268288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7650644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3101" y="728663"/>
            <a:ext cx="10842932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latinLnBrk="0" hangingPunct="1">
              <a:spcBef>
                <a:spcPct val="0"/>
              </a:spcBef>
              <a:buNone/>
            </a:pPr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88617" y="1557339"/>
            <a:ext cx="5230283" cy="469423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 smtClean="0"/>
            </a:lvl5pPr>
            <a:lvl6pPr>
              <a:defRPr lang="en-GB" dirty="0" smtClean="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0"/>
            <a:endParaRPr lang="en-GB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673101" y="1557339"/>
            <a:ext cx="5230284" cy="469423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 smtClean="0"/>
            </a:lvl5pPr>
            <a:lvl6pPr>
              <a:defRPr lang="en-GB" dirty="0" smtClean="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9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3050569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3102" y="728663"/>
            <a:ext cx="10845799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latinLnBrk="0" hangingPunct="1">
              <a:spcBef>
                <a:spcPct val="0"/>
              </a:spcBef>
              <a:buNone/>
            </a:pPr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88619" y="1557339"/>
            <a:ext cx="5230283" cy="469423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 smtClean="0"/>
            </a:lvl5pPr>
            <a:lvl6pPr>
              <a:defRPr lang="en-GB" dirty="0" smtClean="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673101" y="1557339"/>
            <a:ext cx="5230284" cy="469423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 smtClean="0"/>
            </a:lvl5pPr>
            <a:lvl6pPr>
              <a:defRPr lang="en-GB" dirty="0" smtClean="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9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1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95447238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3101" y="728663"/>
            <a:ext cx="1084580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88617" y="1557339"/>
            <a:ext cx="5230283" cy="469423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1600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  <a:lvl5pPr>
              <a:defRPr lang="en-US" sz="1400" dirty="0" smtClean="0"/>
            </a:lvl5pPr>
            <a:lvl6pPr>
              <a:defRPr lang="en-US" sz="1200" dirty="0" smtClean="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marL="216000" lvl="1" indent="-216000"/>
            <a:r>
              <a:rPr lang="en-GB"/>
              <a:t>Second level</a:t>
            </a:r>
          </a:p>
          <a:p>
            <a:pPr marL="410400" lvl="2" indent="-194400"/>
            <a:r>
              <a:rPr lang="en-GB"/>
              <a:t>Third level</a:t>
            </a:r>
          </a:p>
          <a:p>
            <a:pPr marL="576000" lvl="3" indent="-187200"/>
            <a:r>
              <a:rPr lang="en-GB"/>
              <a:t>Fourth level</a:t>
            </a:r>
          </a:p>
          <a:p>
            <a:pPr marL="766800" lvl="4" indent="-154800"/>
            <a:r>
              <a:rPr lang="en-GB"/>
              <a:t>Fifth level</a:t>
            </a:r>
          </a:p>
          <a:p>
            <a:pPr marL="914400" lvl="5" indent="-144000"/>
            <a:r>
              <a:rPr lang="en-GB"/>
              <a:t>Sixth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673100" y="1557339"/>
            <a:ext cx="5230285" cy="469423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1600" dirty="0" smtClean="0"/>
            </a:lvl1pPr>
            <a:lvl2pPr>
              <a:defRPr lang="en-GB" sz="1600" dirty="0" smtClean="0"/>
            </a:lvl2pPr>
            <a:lvl3pPr>
              <a:defRPr lang="en-GB" sz="1600" dirty="0" smtClean="0"/>
            </a:lvl3pPr>
            <a:lvl4pPr>
              <a:defRPr lang="en-GB" sz="1600" dirty="0" smtClean="0"/>
            </a:lvl4pPr>
            <a:lvl5pPr>
              <a:defRPr lang="en-GB" sz="1400" dirty="0" smtClean="0"/>
            </a:lvl5pPr>
            <a:lvl6pPr>
              <a:defRPr lang="en-GB" sz="1200" dirty="0" smtClean="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marL="216000" lvl="1" indent="-216000"/>
            <a:r>
              <a:rPr lang="en-GB"/>
              <a:t>Second level</a:t>
            </a:r>
          </a:p>
          <a:p>
            <a:pPr marL="410400" lvl="2" indent="-194400"/>
            <a:r>
              <a:rPr lang="en-GB"/>
              <a:t>Third level</a:t>
            </a:r>
          </a:p>
          <a:p>
            <a:pPr marL="576000" lvl="3" indent="-187200"/>
            <a:r>
              <a:rPr lang="en-GB"/>
              <a:t>Fourth level</a:t>
            </a:r>
          </a:p>
          <a:p>
            <a:pPr marL="766800" lvl="4" indent="-154800"/>
            <a:r>
              <a:rPr lang="en-GB"/>
              <a:t>Fifth level</a:t>
            </a:r>
          </a:p>
          <a:p>
            <a:pPr marL="914400" lvl="5" indent="-144000"/>
            <a:r>
              <a:rPr lang="en-GB"/>
              <a:t>Sixth level</a:t>
            </a:r>
          </a:p>
        </p:txBody>
      </p:sp>
      <p:sp>
        <p:nvSpPr>
          <p:cNvPr id="9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1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8012918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672001" y="6150324"/>
            <a:ext cx="10824855" cy="147993"/>
          </a:xfrm>
        </p:spPr>
        <p:txBody>
          <a:bodyPr wrap="square">
            <a:noAutofit/>
          </a:bodyPr>
          <a:lstStyle>
            <a:lvl1pPr>
              <a:defRPr sz="7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3101" y="728663"/>
            <a:ext cx="10842932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39" name="Content Placeholder 51"/>
          <p:cNvSpPr>
            <a:spLocks noGrp="1"/>
          </p:cNvSpPr>
          <p:nvPr>
            <p:ph sz="quarter" idx="45" hasCustomPrompt="1"/>
          </p:nvPr>
        </p:nvSpPr>
        <p:spPr>
          <a:xfrm>
            <a:off x="672001" y="4267484"/>
            <a:ext cx="5209337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Click to edit Unit of measure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672001" y="3932521"/>
            <a:ext cx="5209337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V="1">
            <a:off x="672001" y="4209292"/>
            <a:ext cx="5209337" cy="1836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672001" y="4524140"/>
            <a:ext cx="5209337" cy="160649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endParaRPr lang="nl-NL"/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672001" y="6032737"/>
            <a:ext cx="5209337" cy="367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 Placeholder 51"/>
          <p:cNvSpPr>
            <a:spLocks noGrp="1"/>
          </p:cNvSpPr>
          <p:nvPr>
            <p:ph sz="quarter" idx="54" hasCustomPrompt="1"/>
          </p:nvPr>
        </p:nvSpPr>
        <p:spPr>
          <a:xfrm>
            <a:off x="672001" y="1905335"/>
            <a:ext cx="5209337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Click to edit Unit of measure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672001" y="1570372"/>
            <a:ext cx="5209337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cxnSp>
        <p:nvCxnSpPr>
          <p:cNvPr id="101" name="Straight Connector 100"/>
          <p:cNvCxnSpPr/>
          <p:nvPr userDrawn="1"/>
        </p:nvCxnSpPr>
        <p:spPr>
          <a:xfrm flipV="1">
            <a:off x="672001" y="1847143"/>
            <a:ext cx="5209337" cy="1836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672001" y="2161991"/>
            <a:ext cx="5209337" cy="160649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endParaRPr lang="nl-NL"/>
          </a:p>
        </p:txBody>
      </p:sp>
      <p:cxnSp>
        <p:nvCxnSpPr>
          <p:cNvPr id="103" name="Straight Connector 102"/>
          <p:cNvCxnSpPr/>
          <p:nvPr userDrawn="1"/>
        </p:nvCxnSpPr>
        <p:spPr>
          <a:xfrm>
            <a:off x="672001" y="3670588"/>
            <a:ext cx="5209337" cy="367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51"/>
          <p:cNvSpPr>
            <a:spLocks noGrp="1"/>
          </p:cNvSpPr>
          <p:nvPr>
            <p:ph sz="quarter" idx="57" hasCustomPrompt="1"/>
          </p:nvPr>
        </p:nvSpPr>
        <p:spPr>
          <a:xfrm>
            <a:off x="6287740" y="4267484"/>
            <a:ext cx="5231161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Click to edit Unit of measure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87740" y="3932521"/>
            <a:ext cx="5231161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cxnSp>
        <p:nvCxnSpPr>
          <p:cNvPr id="106" name="Straight Connector 105"/>
          <p:cNvCxnSpPr/>
          <p:nvPr userDrawn="1"/>
        </p:nvCxnSpPr>
        <p:spPr>
          <a:xfrm flipV="1">
            <a:off x="6287740" y="4209292"/>
            <a:ext cx="5231161" cy="1836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87740" y="4524140"/>
            <a:ext cx="5231161" cy="160649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endParaRPr lang="nl-NL"/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6287740" y="6032737"/>
            <a:ext cx="5231161" cy="367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ontent Placeholder 51"/>
          <p:cNvSpPr>
            <a:spLocks noGrp="1"/>
          </p:cNvSpPr>
          <p:nvPr>
            <p:ph sz="quarter" idx="60" hasCustomPrompt="1"/>
          </p:nvPr>
        </p:nvSpPr>
        <p:spPr>
          <a:xfrm>
            <a:off x="6287740" y="1905335"/>
            <a:ext cx="5231161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Click to edit Unit of measure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87740" y="1570372"/>
            <a:ext cx="5231161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 flipV="1">
            <a:off x="6287740" y="1847143"/>
            <a:ext cx="5231161" cy="1836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87740" y="2161991"/>
            <a:ext cx="5231161" cy="160649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endParaRPr lang="nl-NL"/>
          </a:p>
        </p:txBody>
      </p:sp>
      <p:cxnSp>
        <p:nvCxnSpPr>
          <p:cNvPr id="113" name="Straight Connector 112"/>
          <p:cNvCxnSpPr/>
          <p:nvPr userDrawn="1"/>
        </p:nvCxnSpPr>
        <p:spPr>
          <a:xfrm>
            <a:off x="6287740" y="3670588"/>
            <a:ext cx="5231161" cy="367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3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3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31420062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gray">
          <a:xfrm>
            <a:off x="2" y="4313785"/>
            <a:ext cx="12191999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015981" y="2638196"/>
            <a:ext cx="4887403" cy="136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MY" sz="1400" dirty="0"/>
            </a:lvl1pPr>
          </a:lstStyle>
          <a:p>
            <a:pPr lvl="0" defTabSz="1219170">
              <a:lnSpc>
                <a:spcPct val="100000"/>
              </a:lnSpc>
            </a:pPr>
            <a:r>
              <a:rPr lang="en-GB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1015981" y="1699351"/>
            <a:ext cx="10502919" cy="82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800" b="0" cap="none" dirty="0" smtClean="0">
                <a:latin typeface="+mj-lt"/>
              </a:defRPr>
            </a:lvl1pPr>
          </a:lstStyle>
          <a:p>
            <a:pPr lvl="0" defTabSz="357708">
              <a:lnSpc>
                <a:spcPct val="100000"/>
              </a:lnSpc>
            </a:pPr>
            <a:endParaRPr lang="en-GB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88617" y="2638698"/>
            <a:ext cx="5216427" cy="2207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defRPr lang="en-GB" sz="17000" kern="10000" spc="-1000" dirty="0">
                <a:ln w="3175">
                  <a:noFill/>
                </a:ln>
                <a:solidFill>
                  <a:schemeClr val="accent1"/>
                </a:solidFill>
                <a:latin typeface="Futura Bold"/>
                <a:ea typeface="Arial" charset="0"/>
                <a:cs typeface="Futura Bold"/>
              </a:defRPr>
            </a:lvl1pPr>
          </a:lstStyle>
          <a:p>
            <a:pPr lvl="0" algn="r" defTabSz="1219170">
              <a:lnSpc>
                <a:spcPct val="100000"/>
              </a:lnSpc>
              <a:buClr>
                <a:srgbClr val="DD1D21"/>
              </a:buClr>
              <a:tabLst>
                <a:tab pos="1081088" algn="l"/>
              </a:tabLst>
            </a:pPr>
            <a:r>
              <a:rPr lang="en-GB"/>
              <a:t>0.0</a:t>
            </a:r>
          </a:p>
        </p:txBody>
      </p:sp>
      <p:sp>
        <p:nvSpPr>
          <p:cNvPr id="12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1015981" y="1524000"/>
            <a:ext cx="1693312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22" name="Text Box 11" descr="&lt;COMPANY_NAME&gt;" title="&lt;COMPANY_NAME&gt;"/>
          <p:cNvSpPr txBox="1">
            <a:spLocks noChangeArrowheads="1"/>
          </p:cNvSpPr>
          <p:nvPr userDrawn="1"/>
        </p:nvSpPr>
        <p:spPr bwMode="auto">
          <a:xfrm>
            <a:off x="677186" y="6478119"/>
            <a:ext cx="3047405" cy="237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42588982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 userDrawn="1"/>
        </p:nvSpPr>
        <p:spPr bwMode="gray">
          <a:xfrm>
            <a:off x="673099" y="3554414"/>
            <a:ext cx="9152468" cy="2797175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 userDrawn="1"/>
        </p:nvSpPr>
        <p:spPr bwMode="gray">
          <a:xfrm>
            <a:off x="1001211" y="3829099"/>
            <a:ext cx="169331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35" name="Picture Placeholder 2"/>
          <p:cNvSpPr>
            <a:spLocks noGrp="1"/>
          </p:cNvSpPr>
          <p:nvPr userDrawn="1">
            <p:ph type="pic" sz="quarter" idx="13"/>
          </p:nvPr>
        </p:nvSpPr>
        <p:spPr bwMode="auto">
          <a:xfrm>
            <a:off x="1" y="0"/>
            <a:ext cx="12200897" cy="4830116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  <a:gd name="connsiteX0" fmla="*/ 241373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41373 w 12194723"/>
              <a:gd name="connsiteY8" fmla="*/ 0 h 4854829"/>
              <a:gd name="connsiteX0" fmla="*/ 2382 w 11955732"/>
              <a:gd name="connsiteY0" fmla="*/ 0 h 4854829"/>
              <a:gd name="connsiteX1" fmla="*/ 11955391 w 11955732"/>
              <a:gd name="connsiteY1" fmla="*/ 0 h 4854829"/>
              <a:gd name="connsiteX2" fmla="*/ 11955391 w 11955732"/>
              <a:gd name="connsiteY2" fmla="*/ 4854636 h 4854829"/>
              <a:gd name="connsiteX3" fmla="*/ 7384257 w 11955732"/>
              <a:gd name="connsiteY3" fmla="*/ 4843680 h 4854829"/>
              <a:gd name="connsiteX4" fmla="*/ 7381442 w 11955732"/>
              <a:gd name="connsiteY4" fmla="*/ 3543300 h 4854829"/>
              <a:gd name="connsiteX5" fmla="*/ 523124 w 11955732"/>
              <a:gd name="connsiteY5" fmla="*/ 3547023 h 4854829"/>
              <a:gd name="connsiteX6" fmla="*/ 523704 w 11955732"/>
              <a:gd name="connsiteY6" fmla="*/ 4850671 h 4854829"/>
              <a:gd name="connsiteX7" fmla="*/ 0 w 11955732"/>
              <a:gd name="connsiteY7" fmla="*/ 4847509 h 4854829"/>
              <a:gd name="connsiteX8" fmla="*/ 2382 w 11955732"/>
              <a:gd name="connsiteY8" fmla="*/ 0 h 4854829"/>
              <a:gd name="connsiteX0" fmla="*/ 2382 w 11960184"/>
              <a:gd name="connsiteY0" fmla="*/ 0 h 4854829"/>
              <a:gd name="connsiteX1" fmla="*/ 11955391 w 11960184"/>
              <a:gd name="connsiteY1" fmla="*/ 0 h 4854829"/>
              <a:gd name="connsiteX2" fmla="*/ 11955391 w 11960184"/>
              <a:gd name="connsiteY2" fmla="*/ 4854636 h 4854829"/>
              <a:gd name="connsiteX3" fmla="*/ 7384257 w 11960184"/>
              <a:gd name="connsiteY3" fmla="*/ 4843680 h 4854829"/>
              <a:gd name="connsiteX4" fmla="*/ 7381442 w 11960184"/>
              <a:gd name="connsiteY4" fmla="*/ 3543300 h 4854829"/>
              <a:gd name="connsiteX5" fmla="*/ 523124 w 11960184"/>
              <a:gd name="connsiteY5" fmla="*/ 3547023 h 4854829"/>
              <a:gd name="connsiteX6" fmla="*/ 523704 w 11960184"/>
              <a:gd name="connsiteY6" fmla="*/ 4850671 h 4854829"/>
              <a:gd name="connsiteX7" fmla="*/ 0 w 11960184"/>
              <a:gd name="connsiteY7" fmla="*/ 4847509 h 4854829"/>
              <a:gd name="connsiteX8" fmla="*/ 2382 w 11960184"/>
              <a:gd name="connsiteY8" fmla="*/ 0 h 4854829"/>
              <a:gd name="connsiteX0" fmla="*/ 2382 w 11975151"/>
              <a:gd name="connsiteY0" fmla="*/ 0 h 5210613"/>
              <a:gd name="connsiteX1" fmla="*/ 9149846 w 11975151"/>
              <a:gd name="connsiteY1" fmla="*/ 0 h 5210613"/>
              <a:gd name="connsiteX2" fmla="*/ 11955391 w 11975151"/>
              <a:gd name="connsiteY2" fmla="*/ 4854636 h 5210613"/>
              <a:gd name="connsiteX3" fmla="*/ 7384257 w 11975151"/>
              <a:gd name="connsiteY3" fmla="*/ 4843680 h 5210613"/>
              <a:gd name="connsiteX4" fmla="*/ 7381442 w 11975151"/>
              <a:gd name="connsiteY4" fmla="*/ 3543300 h 5210613"/>
              <a:gd name="connsiteX5" fmla="*/ 523124 w 11975151"/>
              <a:gd name="connsiteY5" fmla="*/ 3547023 h 5210613"/>
              <a:gd name="connsiteX6" fmla="*/ 523704 w 11975151"/>
              <a:gd name="connsiteY6" fmla="*/ 4850671 h 5210613"/>
              <a:gd name="connsiteX7" fmla="*/ 0 w 11975151"/>
              <a:gd name="connsiteY7" fmla="*/ 4847509 h 5210613"/>
              <a:gd name="connsiteX8" fmla="*/ 2382 w 11975151"/>
              <a:gd name="connsiteY8" fmla="*/ 0 h 5210613"/>
              <a:gd name="connsiteX0" fmla="*/ 2382 w 11955393"/>
              <a:gd name="connsiteY0" fmla="*/ 0 h 4854636"/>
              <a:gd name="connsiteX1" fmla="*/ 9149846 w 11955393"/>
              <a:gd name="connsiteY1" fmla="*/ 0 h 4854636"/>
              <a:gd name="connsiteX2" fmla="*/ 11955391 w 11955393"/>
              <a:gd name="connsiteY2" fmla="*/ 4854636 h 4854636"/>
              <a:gd name="connsiteX3" fmla="*/ 7384257 w 11955393"/>
              <a:gd name="connsiteY3" fmla="*/ 4843680 h 4854636"/>
              <a:gd name="connsiteX4" fmla="*/ 7381442 w 11955393"/>
              <a:gd name="connsiteY4" fmla="*/ 3543300 h 4854636"/>
              <a:gd name="connsiteX5" fmla="*/ 523124 w 11955393"/>
              <a:gd name="connsiteY5" fmla="*/ 3547023 h 4854636"/>
              <a:gd name="connsiteX6" fmla="*/ 523704 w 11955393"/>
              <a:gd name="connsiteY6" fmla="*/ 4850671 h 4854636"/>
              <a:gd name="connsiteX7" fmla="*/ 0 w 11955393"/>
              <a:gd name="connsiteY7" fmla="*/ 4847509 h 4854636"/>
              <a:gd name="connsiteX8" fmla="*/ 2382 w 11955393"/>
              <a:gd name="connsiteY8" fmla="*/ 0 h 4854636"/>
              <a:gd name="connsiteX0" fmla="*/ 2382 w 9685771"/>
              <a:gd name="connsiteY0" fmla="*/ 360370 h 5307510"/>
              <a:gd name="connsiteX1" fmla="*/ 9149846 w 9685771"/>
              <a:gd name="connsiteY1" fmla="*/ 360370 h 5307510"/>
              <a:gd name="connsiteX2" fmla="*/ 8661472 w 9685771"/>
              <a:gd name="connsiteY2" fmla="*/ 5225371 h 5307510"/>
              <a:gd name="connsiteX3" fmla="*/ 7384257 w 9685771"/>
              <a:gd name="connsiteY3" fmla="*/ 5204050 h 5307510"/>
              <a:gd name="connsiteX4" fmla="*/ 7381442 w 9685771"/>
              <a:gd name="connsiteY4" fmla="*/ 3903670 h 5307510"/>
              <a:gd name="connsiteX5" fmla="*/ 523124 w 9685771"/>
              <a:gd name="connsiteY5" fmla="*/ 3907393 h 5307510"/>
              <a:gd name="connsiteX6" fmla="*/ 523704 w 9685771"/>
              <a:gd name="connsiteY6" fmla="*/ 5211041 h 5307510"/>
              <a:gd name="connsiteX7" fmla="*/ 0 w 9685771"/>
              <a:gd name="connsiteY7" fmla="*/ 5207879 h 5307510"/>
              <a:gd name="connsiteX8" fmla="*/ 2382 w 9685771"/>
              <a:gd name="connsiteY8" fmla="*/ 360370 h 5307510"/>
              <a:gd name="connsiteX0" fmla="*/ 2382 w 9151108"/>
              <a:gd name="connsiteY0" fmla="*/ 0 h 4947140"/>
              <a:gd name="connsiteX1" fmla="*/ 9149846 w 9151108"/>
              <a:gd name="connsiteY1" fmla="*/ 0 h 4947140"/>
              <a:gd name="connsiteX2" fmla="*/ 8661472 w 9151108"/>
              <a:gd name="connsiteY2" fmla="*/ 4865001 h 4947140"/>
              <a:gd name="connsiteX3" fmla="*/ 7384257 w 9151108"/>
              <a:gd name="connsiteY3" fmla="*/ 4843680 h 4947140"/>
              <a:gd name="connsiteX4" fmla="*/ 7381442 w 9151108"/>
              <a:gd name="connsiteY4" fmla="*/ 3543300 h 4947140"/>
              <a:gd name="connsiteX5" fmla="*/ 523124 w 9151108"/>
              <a:gd name="connsiteY5" fmla="*/ 3547023 h 4947140"/>
              <a:gd name="connsiteX6" fmla="*/ 523704 w 9151108"/>
              <a:gd name="connsiteY6" fmla="*/ 4850671 h 4947140"/>
              <a:gd name="connsiteX7" fmla="*/ 0 w 9151108"/>
              <a:gd name="connsiteY7" fmla="*/ 4847509 h 4947140"/>
              <a:gd name="connsiteX8" fmla="*/ 2382 w 9151108"/>
              <a:gd name="connsiteY8" fmla="*/ 0 h 4947140"/>
              <a:gd name="connsiteX0" fmla="*/ 2382 w 9828173"/>
              <a:gd name="connsiteY0" fmla="*/ 356531 h 5286738"/>
              <a:gd name="connsiteX1" fmla="*/ 9149846 w 9828173"/>
              <a:gd name="connsiteY1" fmla="*/ 356531 h 5286738"/>
              <a:gd name="connsiteX2" fmla="*/ 9149845 w 9828173"/>
              <a:gd name="connsiteY2" fmla="*/ 5169707 h 5286738"/>
              <a:gd name="connsiteX3" fmla="*/ 7384257 w 9828173"/>
              <a:gd name="connsiteY3" fmla="*/ 5200211 h 5286738"/>
              <a:gd name="connsiteX4" fmla="*/ 7381442 w 9828173"/>
              <a:gd name="connsiteY4" fmla="*/ 3899831 h 5286738"/>
              <a:gd name="connsiteX5" fmla="*/ 523124 w 9828173"/>
              <a:gd name="connsiteY5" fmla="*/ 3903554 h 5286738"/>
              <a:gd name="connsiteX6" fmla="*/ 523704 w 9828173"/>
              <a:gd name="connsiteY6" fmla="*/ 5207202 h 5286738"/>
              <a:gd name="connsiteX7" fmla="*/ 0 w 9828173"/>
              <a:gd name="connsiteY7" fmla="*/ 5204040 h 5286738"/>
              <a:gd name="connsiteX8" fmla="*/ 2382 w 9828173"/>
              <a:gd name="connsiteY8" fmla="*/ 356531 h 5286738"/>
              <a:gd name="connsiteX0" fmla="*/ 2382 w 9154046"/>
              <a:gd name="connsiteY0" fmla="*/ 0 h 4930207"/>
              <a:gd name="connsiteX1" fmla="*/ 9149846 w 9154046"/>
              <a:gd name="connsiteY1" fmla="*/ 0 h 4930207"/>
              <a:gd name="connsiteX2" fmla="*/ 9149845 w 9154046"/>
              <a:gd name="connsiteY2" fmla="*/ 4813176 h 4930207"/>
              <a:gd name="connsiteX3" fmla="*/ 7384257 w 9154046"/>
              <a:gd name="connsiteY3" fmla="*/ 4843680 h 4930207"/>
              <a:gd name="connsiteX4" fmla="*/ 7381442 w 9154046"/>
              <a:gd name="connsiteY4" fmla="*/ 3543300 h 4930207"/>
              <a:gd name="connsiteX5" fmla="*/ 523124 w 9154046"/>
              <a:gd name="connsiteY5" fmla="*/ 3547023 h 4930207"/>
              <a:gd name="connsiteX6" fmla="*/ 523704 w 9154046"/>
              <a:gd name="connsiteY6" fmla="*/ 4850671 h 4930207"/>
              <a:gd name="connsiteX7" fmla="*/ 0 w 9154046"/>
              <a:gd name="connsiteY7" fmla="*/ 4847509 h 4930207"/>
              <a:gd name="connsiteX8" fmla="*/ 2382 w 9154046"/>
              <a:gd name="connsiteY8" fmla="*/ 0 h 4930207"/>
              <a:gd name="connsiteX0" fmla="*/ 2382 w 9154046"/>
              <a:gd name="connsiteY0" fmla="*/ 0 h 4850673"/>
              <a:gd name="connsiteX1" fmla="*/ 9149846 w 9154046"/>
              <a:gd name="connsiteY1" fmla="*/ 0 h 4850673"/>
              <a:gd name="connsiteX2" fmla="*/ 9149845 w 9154046"/>
              <a:gd name="connsiteY2" fmla="*/ 4813176 h 4850673"/>
              <a:gd name="connsiteX3" fmla="*/ 7384257 w 9154046"/>
              <a:gd name="connsiteY3" fmla="*/ 4843680 h 4850673"/>
              <a:gd name="connsiteX4" fmla="*/ 7381442 w 9154046"/>
              <a:gd name="connsiteY4" fmla="*/ 3543300 h 4850673"/>
              <a:gd name="connsiteX5" fmla="*/ 523124 w 9154046"/>
              <a:gd name="connsiteY5" fmla="*/ 3547023 h 4850673"/>
              <a:gd name="connsiteX6" fmla="*/ 523704 w 9154046"/>
              <a:gd name="connsiteY6" fmla="*/ 4850671 h 4850673"/>
              <a:gd name="connsiteX7" fmla="*/ 0 w 9154046"/>
              <a:gd name="connsiteY7" fmla="*/ 4847509 h 4850673"/>
              <a:gd name="connsiteX8" fmla="*/ 2382 w 9154046"/>
              <a:gd name="connsiteY8" fmla="*/ 0 h 4850673"/>
              <a:gd name="connsiteX0" fmla="*/ 2382 w 9282313"/>
              <a:gd name="connsiteY0" fmla="*/ 0 h 5171093"/>
              <a:gd name="connsiteX1" fmla="*/ 9149846 w 9282313"/>
              <a:gd name="connsiteY1" fmla="*/ 0 h 5171093"/>
              <a:gd name="connsiteX2" fmla="*/ 9149845 w 9282313"/>
              <a:gd name="connsiteY2" fmla="*/ 4813176 h 5171093"/>
              <a:gd name="connsiteX3" fmla="*/ 7384257 w 9282313"/>
              <a:gd name="connsiteY3" fmla="*/ 4821343 h 5171093"/>
              <a:gd name="connsiteX4" fmla="*/ 7381442 w 9282313"/>
              <a:gd name="connsiteY4" fmla="*/ 3543300 h 5171093"/>
              <a:gd name="connsiteX5" fmla="*/ 523124 w 9282313"/>
              <a:gd name="connsiteY5" fmla="*/ 3547023 h 5171093"/>
              <a:gd name="connsiteX6" fmla="*/ 523704 w 9282313"/>
              <a:gd name="connsiteY6" fmla="*/ 4850671 h 5171093"/>
              <a:gd name="connsiteX7" fmla="*/ 0 w 9282313"/>
              <a:gd name="connsiteY7" fmla="*/ 4847509 h 5171093"/>
              <a:gd name="connsiteX8" fmla="*/ 2382 w 9282313"/>
              <a:gd name="connsiteY8" fmla="*/ 0 h 5171093"/>
              <a:gd name="connsiteX0" fmla="*/ 2382 w 9282313"/>
              <a:gd name="connsiteY0" fmla="*/ 0 h 5168611"/>
              <a:gd name="connsiteX1" fmla="*/ 9149846 w 9282313"/>
              <a:gd name="connsiteY1" fmla="*/ 0 h 5168611"/>
              <a:gd name="connsiteX2" fmla="*/ 9149845 w 9282313"/>
              <a:gd name="connsiteY2" fmla="*/ 4813176 h 5168611"/>
              <a:gd name="connsiteX3" fmla="*/ 7384257 w 9282313"/>
              <a:gd name="connsiteY3" fmla="*/ 4813896 h 5168611"/>
              <a:gd name="connsiteX4" fmla="*/ 7381442 w 9282313"/>
              <a:gd name="connsiteY4" fmla="*/ 3543300 h 5168611"/>
              <a:gd name="connsiteX5" fmla="*/ 523124 w 9282313"/>
              <a:gd name="connsiteY5" fmla="*/ 3547023 h 5168611"/>
              <a:gd name="connsiteX6" fmla="*/ 523704 w 9282313"/>
              <a:gd name="connsiteY6" fmla="*/ 4850671 h 5168611"/>
              <a:gd name="connsiteX7" fmla="*/ 0 w 9282313"/>
              <a:gd name="connsiteY7" fmla="*/ 4847509 h 5168611"/>
              <a:gd name="connsiteX8" fmla="*/ 2382 w 9282313"/>
              <a:gd name="connsiteY8" fmla="*/ 0 h 5168611"/>
              <a:gd name="connsiteX0" fmla="*/ 2382 w 9153055"/>
              <a:gd name="connsiteY0" fmla="*/ 0 h 4850673"/>
              <a:gd name="connsiteX1" fmla="*/ 9149846 w 9153055"/>
              <a:gd name="connsiteY1" fmla="*/ 0 h 4850673"/>
              <a:gd name="connsiteX2" fmla="*/ 9149845 w 9153055"/>
              <a:gd name="connsiteY2" fmla="*/ 4813176 h 4850673"/>
              <a:gd name="connsiteX3" fmla="*/ 7384257 w 9153055"/>
              <a:gd name="connsiteY3" fmla="*/ 4813896 h 4850673"/>
              <a:gd name="connsiteX4" fmla="*/ 7381442 w 9153055"/>
              <a:gd name="connsiteY4" fmla="*/ 3543300 h 4850673"/>
              <a:gd name="connsiteX5" fmla="*/ 523124 w 9153055"/>
              <a:gd name="connsiteY5" fmla="*/ 3547023 h 4850673"/>
              <a:gd name="connsiteX6" fmla="*/ 523704 w 9153055"/>
              <a:gd name="connsiteY6" fmla="*/ 4850671 h 4850673"/>
              <a:gd name="connsiteX7" fmla="*/ 0 w 9153055"/>
              <a:gd name="connsiteY7" fmla="*/ 4847509 h 4850673"/>
              <a:gd name="connsiteX8" fmla="*/ 2382 w 9153055"/>
              <a:gd name="connsiteY8" fmla="*/ 0 h 4850673"/>
              <a:gd name="connsiteX0" fmla="*/ 2382 w 9153055"/>
              <a:gd name="connsiteY0" fmla="*/ 0 h 4850673"/>
              <a:gd name="connsiteX1" fmla="*/ 9149846 w 9153055"/>
              <a:gd name="connsiteY1" fmla="*/ 0 h 4850673"/>
              <a:gd name="connsiteX2" fmla="*/ 9149845 w 9153055"/>
              <a:gd name="connsiteY2" fmla="*/ 4813176 h 4850673"/>
              <a:gd name="connsiteX3" fmla="*/ 7384257 w 9153055"/>
              <a:gd name="connsiteY3" fmla="*/ 4813896 h 4850673"/>
              <a:gd name="connsiteX4" fmla="*/ 7381442 w 9153055"/>
              <a:gd name="connsiteY4" fmla="*/ 3543300 h 4850673"/>
              <a:gd name="connsiteX5" fmla="*/ 523124 w 9153055"/>
              <a:gd name="connsiteY5" fmla="*/ 3547023 h 4850673"/>
              <a:gd name="connsiteX6" fmla="*/ 523704 w 9153055"/>
              <a:gd name="connsiteY6" fmla="*/ 4850671 h 4850673"/>
              <a:gd name="connsiteX7" fmla="*/ 0 w 9153055"/>
              <a:gd name="connsiteY7" fmla="*/ 4847509 h 4850673"/>
              <a:gd name="connsiteX8" fmla="*/ 2382 w 9153055"/>
              <a:gd name="connsiteY8" fmla="*/ 0 h 4850673"/>
              <a:gd name="connsiteX0" fmla="*/ 2382 w 9153055"/>
              <a:gd name="connsiteY0" fmla="*/ 0 h 4847542"/>
              <a:gd name="connsiteX1" fmla="*/ 9149846 w 9153055"/>
              <a:gd name="connsiteY1" fmla="*/ 0 h 4847542"/>
              <a:gd name="connsiteX2" fmla="*/ 9149845 w 9153055"/>
              <a:gd name="connsiteY2" fmla="*/ 4813176 h 4847542"/>
              <a:gd name="connsiteX3" fmla="*/ 7384257 w 9153055"/>
              <a:gd name="connsiteY3" fmla="*/ 4813896 h 4847542"/>
              <a:gd name="connsiteX4" fmla="*/ 7381442 w 9153055"/>
              <a:gd name="connsiteY4" fmla="*/ 3543300 h 4847542"/>
              <a:gd name="connsiteX5" fmla="*/ 523124 w 9153055"/>
              <a:gd name="connsiteY5" fmla="*/ 3547023 h 4847542"/>
              <a:gd name="connsiteX6" fmla="*/ 517484 w 9153055"/>
              <a:gd name="connsiteY6" fmla="*/ 4825851 h 4847542"/>
              <a:gd name="connsiteX7" fmla="*/ 0 w 9153055"/>
              <a:gd name="connsiteY7" fmla="*/ 4847509 h 4847542"/>
              <a:gd name="connsiteX8" fmla="*/ 2382 w 9153055"/>
              <a:gd name="connsiteY8" fmla="*/ 0 h 4847542"/>
              <a:gd name="connsiteX0" fmla="*/ 2382 w 9153055"/>
              <a:gd name="connsiteY0" fmla="*/ 0 h 4835165"/>
              <a:gd name="connsiteX1" fmla="*/ 9149846 w 9153055"/>
              <a:gd name="connsiteY1" fmla="*/ 0 h 4835165"/>
              <a:gd name="connsiteX2" fmla="*/ 9149845 w 9153055"/>
              <a:gd name="connsiteY2" fmla="*/ 4813176 h 4835165"/>
              <a:gd name="connsiteX3" fmla="*/ 7384257 w 9153055"/>
              <a:gd name="connsiteY3" fmla="*/ 4813896 h 4835165"/>
              <a:gd name="connsiteX4" fmla="*/ 7381442 w 9153055"/>
              <a:gd name="connsiteY4" fmla="*/ 3543300 h 4835165"/>
              <a:gd name="connsiteX5" fmla="*/ 523124 w 9153055"/>
              <a:gd name="connsiteY5" fmla="*/ 3547023 h 4835165"/>
              <a:gd name="connsiteX6" fmla="*/ 517484 w 9153055"/>
              <a:gd name="connsiteY6" fmla="*/ 4825851 h 4835165"/>
              <a:gd name="connsiteX7" fmla="*/ 0 w 9153055"/>
              <a:gd name="connsiteY7" fmla="*/ 4835100 h 4835165"/>
              <a:gd name="connsiteX8" fmla="*/ 2382 w 9153055"/>
              <a:gd name="connsiteY8" fmla="*/ 0 h 4835165"/>
              <a:gd name="connsiteX0" fmla="*/ 2382 w 9153055"/>
              <a:gd name="connsiteY0" fmla="*/ 0 h 4835165"/>
              <a:gd name="connsiteX1" fmla="*/ 9149846 w 9153055"/>
              <a:gd name="connsiteY1" fmla="*/ 0 h 4835165"/>
              <a:gd name="connsiteX2" fmla="*/ 9149845 w 9153055"/>
              <a:gd name="connsiteY2" fmla="*/ 4813176 h 4835165"/>
              <a:gd name="connsiteX3" fmla="*/ 7384257 w 9153055"/>
              <a:gd name="connsiteY3" fmla="*/ 4813896 h 4835165"/>
              <a:gd name="connsiteX4" fmla="*/ 7381442 w 9153055"/>
              <a:gd name="connsiteY4" fmla="*/ 3543300 h 4835165"/>
              <a:gd name="connsiteX5" fmla="*/ 523124 w 9153055"/>
              <a:gd name="connsiteY5" fmla="*/ 3547023 h 4835165"/>
              <a:gd name="connsiteX6" fmla="*/ 517484 w 9153055"/>
              <a:gd name="connsiteY6" fmla="*/ 4825851 h 4835165"/>
              <a:gd name="connsiteX7" fmla="*/ 0 w 9153055"/>
              <a:gd name="connsiteY7" fmla="*/ 4835100 h 4835165"/>
              <a:gd name="connsiteX8" fmla="*/ 2382 w 9153055"/>
              <a:gd name="connsiteY8" fmla="*/ 0 h 4835165"/>
              <a:gd name="connsiteX0" fmla="*/ 0 w 9150673"/>
              <a:gd name="connsiteY0" fmla="*/ 0 h 4825853"/>
              <a:gd name="connsiteX1" fmla="*/ 9147464 w 9150673"/>
              <a:gd name="connsiteY1" fmla="*/ 0 h 4825853"/>
              <a:gd name="connsiteX2" fmla="*/ 9147463 w 9150673"/>
              <a:gd name="connsiteY2" fmla="*/ 4813176 h 4825853"/>
              <a:gd name="connsiteX3" fmla="*/ 7381875 w 9150673"/>
              <a:gd name="connsiteY3" fmla="*/ 4813896 h 4825853"/>
              <a:gd name="connsiteX4" fmla="*/ 7379060 w 9150673"/>
              <a:gd name="connsiteY4" fmla="*/ 3543300 h 4825853"/>
              <a:gd name="connsiteX5" fmla="*/ 520742 w 9150673"/>
              <a:gd name="connsiteY5" fmla="*/ 3547023 h 4825853"/>
              <a:gd name="connsiteX6" fmla="*/ 515102 w 9150673"/>
              <a:gd name="connsiteY6" fmla="*/ 4825851 h 4825853"/>
              <a:gd name="connsiteX7" fmla="*/ 2770 w 9150673"/>
              <a:gd name="connsiteY7" fmla="*/ 4817115 h 4825853"/>
              <a:gd name="connsiteX8" fmla="*/ 0 w 9150673"/>
              <a:gd name="connsiteY8" fmla="*/ 0 h 4825853"/>
              <a:gd name="connsiteX0" fmla="*/ 0 w 9150673"/>
              <a:gd name="connsiteY0" fmla="*/ 0 h 4818145"/>
              <a:gd name="connsiteX1" fmla="*/ 9147464 w 9150673"/>
              <a:gd name="connsiteY1" fmla="*/ 0 h 4818145"/>
              <a:gd name="connsiteX2" fmla="*/ 9147463 w 9150673"/>
              <a:gd name="connsiteY2" fmla="*/ 4813176 h 4818145"/>
              <a:gd name="connsiteX3" fmla="*/ 7381875 w 9150673"/>
              <a:gd name="connsiteY3" fmla="*/ 4813896 h 4818145"/>
              <a:gd name="connsiteX4" fmla="*/ 7379060 w 9150673"/>
              <a:gd name="connsiteY4" fmla="*/ 3543300 h 4818145"/>
              <a:gd name="connsiteX5" fmla="*/ 520742 w 9150673"/>
              <a:gd name="connsiteY5" fmla="*/ 3547023 h 4818145"/>
              <a:gd name="connsiteX6" fmla="*/ 515102 w 9150673"/>
              <a:gd name="connsiteY6" fmla="*/ 4818143 h 4818145"/>
              <a:gd name="connsiteX7" fmla="*/ 2770 w 9150673"/>
              <a:gd name="connsiteY7" fmla="*/ 4817115 h 4818145"/>
              <a:gd name="connsiteX8" fmla="*/ 0 w 9150673"/>
              <a:gd name="connsiteY8" fmla="*/ 0 h 481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0673" h="4818145">
                <a:moveTo>
                  <a:pt x="0" y="0"/>
                </a:moveTo>
                <a:lnTo>
                  <a:pt x="9147464" y="0"/>
                </a:lnTo>
                <a:cubicBezTo>
                  <a:pt x="9154968" y="4079"/>
                  <a:pt x="9146880" y="4807581"/>
                  <a:pt x="9147463" y="4813176"/>
                </a:cubicBezTo>
                <a:cubicBezTo>
                  <a:pt x="9148046" y="4818771"/>
                  <a:pt x="7385663" y="4807873"/>
                  <a:pt x="7381875" y="4813896"/>
                </a:cubicBezTo>
                <a:cubicBezTo>
                  <a:pt x="7378087" y="4819919"/>
                  <a:pt x="7380515" y="3538511"/>
                  <a:pt x="7379060" y="3543300"/>
                </a:cubicBezTo>
                <a:cubicBezTo>
                  <a:pt x="7377605" y="3548089"/>
                  <a:pt x="2806848" y="3545782"/>
                  <a:pt x="520742" y="3547023"/>
                </a:cubicBezTo>
                <a:cubicBezTo>
                  <a:pt x="519025" y="3777370"/>
                  <a:pt x="515915" y="4819927"/>
                  <a:pt x="515102" y="4818143"/>
                </a:cubicBezTo>
                <a:cubicBezTo>
                  <a:pt x="514289" y="4816359"/>
                  <a:pt x="257002" y="4818169"/>
                  <a:pt x="2770" y="4817115"/>
                </a:cubicBezTo>
                <a:cubicBezTo>
                  <a:pt x="1847" y="3211410"/>
                  <a:pt x="923" y="1605705"/>
                  <a:pt x="0" y="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endParaRPr lang="en-GB"/>
          </a:p>
        </p:txBody>
      </p:sp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007533" y="4027623"/>
            <a:ext cx="8483600" cy="864000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pc="0" dirty="0">
                <a:cs typeface="Arial" pitchFamily="34" charset="0"/>
              </a:defRPr>
            </a:lvl1pPr>
          </a:lstStyle>
          <a:p>
            <a:pPr lvl="0" defTabSz="1219170">
              <a:lnSpc>
                <a:spcPct val="100000"/>
              </a:lnSpc>
            </a:pPr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007533" y="5096738"/>
            <a:ext cx="8483600" cy="770400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1400" dirty="0"/>
            </a:lvl1pPr>
          </a:lstStyle>
          <a:p>
            <a:pPr lvl="0" defTabSz="357708">
              <a:lnSpc>
                <a:spcPct val="90000"/>
              </a:lnSpc>
              <a:spcBef>
                <a:spcPct val="0"/>
              </a:spcBef>
            </a:pPr>
            <a:r>
              <a:rPr lang="en-GB"/>
              <a:t>Click to edit Master subtitle style</a:t>
            </a:r>
          </a:p>
        </p:txBody>
      </p:sp>
      <p:sp>
        <p:nvSpPr>
          <p:cNvPr id="98" name="Text Box 11" descr="&lt;COMPANY_NAME&gt;" title="&lt;COMPANY_NAME&gt;"/>
          <p:cNvSpPr txBox="1">
            <a:spLocks noChangeArrowheads="1"/>
          </p:cNvSpPr>
          <p:nvPr userDrawn="1"/>
        </p:nvSpPr>
        <p:spPr bwMode="auto">
          <a:xfrm>
            <a:off x="677186" y="6478119"/>
            <a:ext cx="3047405" cy="237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99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66157474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0" pos="476">
          <p15:clr>
            <a:srgbClr val="FBAE40"/>
          </p15:clr>
        </p15:guide>
        <p15:guide id="4" pos="448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3100" y="728663"/>
            <a:ext cx="1084580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8147093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3101" y="728663"/>
            <a:ext cx="10845800" cy="755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Slide Number Placeholder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1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0979937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0"/>
            <a:ext cx="12194723" cy="6857999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753155" y="3560901"/>
                </a:moveTo>
                <a:lnTo>
                  <a:pt x="763913" y="6359075"/>
                </a:lnTo>
                <a:lnTo>
                  <a:pt x="7622163" y="6355342"/>
                </a:lnTo>
                <a:cubicBezTo>
                  <a:pt x="7618577" y="5510947"/>
                  <a:pt x="7626189" y="4405296"/>
                  <a:pt x="7622603" y="3560901"/>
                </a:cubicBezTo>
                <a:lnTo>
                  <a:pt x="753155" y="3560901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2" name="Group 1"/>
          <p:cNvGrpSpPr/>
          <p:nvPr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59936"/>
            <a:ext cx="5179738" cy="1047891"/>
          </a:xfrm>
          <a:noFill/>
        </p:spPr>
        <p:txBody>
          <a:bodyPr lIns="0" tIns="0" rIns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</p:spTree>
    <p:extLst>
      <p:ext uri="{BB962C8B-B14F-4D97-AF65-F5344CB8AC3E}">
        <p14:creationId xmlns:p14="http://schemas.microsoft.com/office/powerpoint/2010/main" val="23523408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1" y="0"/>
            <a:ext cx="12194383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1600"/>
            </a:lvl1pPr>
          </a:lstStyle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73100" y="1492272"/>
            <a:ext cx="10845800" cy="2861742"/>
          </a:xfrm>
        </p:spPr>
        <p:txBody>
          <a:bodyPr/>
          <a:lstStyle>
            <a:lvl1pPr>
              <a:lnSpc>
                <a:spcPct val="110000"/>
              </a:lnSpc>
              <a:defRPr lang="en-US" sz="34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75645420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gray">
          <a:xfrm>
            <a:off x="2" y="4313784"/>
            <a:ext cx="12191999" cy="2544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5903384" y="2831546"/>
            <a:ext cx="5690760" cy="1633939"/>
            <a:chOff x="6450013" y="2557463"/>
            <a:chExt cx="5197475" cy="1917700"/>
          </a:xfrm>
        </p:grpSpPr>
        <p:sp>
          <p:nvSpPr>
            <p:cNvPr id="26" name="Freeform 6"/>
            <p:cNvSpPr>
              <a:spLocks noEditPoints="1"/>
            </p:cNvSpPr>
            <p:nvPr userDrawn="1"/>
          </p:nvSpPr>
          <p:spPr bwMode="gray">
            <a:xfrm>
              <a:off x="6450013" y="2557463"/>
              <a:ext cx="2005013" cy="1917700"/>
            </a:xfrm>
            <a:custGeom>
              <a:avLst/>
              <a:gdLst>
                <a:gd name="T0" fmla="*/ 274 w 346"/>
                <a:gd name="T1" fmla="*/ 331 h 331"/>
                <a:gd name="T2" fmla="*/ 250 w 346"/>
                <a:gd name="T3" fmla="*/ 302 h 331"/>
                <a:gd name="T4" fmla="*/ 167 w 346"/>
                <a:gd name="T5" fmla="*/ 322 h 331"/>
                <a:gd name="T6" fmla="*/ 0 w 346"/>
                <a:gd name="T7" fmla="*/ 156 h 331"/>
                <a:gd name="T8" fmla="*/ 167 w 346"/>
                <a:gd name="T9" fmla="*/ 0 h 331"/>
                <a:gd name="T10" fmla="*/ 334 w 346"/>
                <a:gd name="T11" fmla="*/ 162 h 331"/>
                <a:gd name="T12" fmla="*/ 295 w 346"/>
                <a:gd name="T13" fmla="*/ 268 h 331"/>
                <a:gd name="T14" fmla="*/ 346 w 346"/>
                <a:gd name="T15" fmla="*/ 320 h 331"/>
                <a:gd name="T16" fmla="*/ 274 w 346"/>
                <a:gd name="T17" fmla="*/ 331 h 331"/>
                <a:gd name="T18" fmla="*/ 238 w 346"/>
                <a:gd name="T19" fmla="*/ 207 h 331"/>
                <a:gd name="T20" fmla="*/ 252 w 346"/>
                <a:gd name="T21" fmla="*/ 162 h 331"/>
                <a:gd name="T22" fmla="*/ 167 w 346"/>
                <a:gd name="T23" fmla="*/ 76 h 331"/>
                <a:gd name="T24" fmla="*/ 82 w 346"/>
                <a:gd name="T25" fmla="*/ 156 h 331"/>
                <a:gd name="T26" fmla="*/ 167 w 346"/>
                <a:gd name="T27" fmla="*/ 246 h 331"/>
                <a:gd name="T28" fmla="*/ 191 w 346"/>
                <a:gd name="T29" fmla="*/ 242 h 331"/>
                <a:gd name="T30" fmla="*/ 143 w 346"/>
                <a:gd name="T31" fmla="*/ 194 h 331"/>
                <a:gd name="T32" fmla="*/ 217 w 346"/>
                <a:gd name="T33" fmla="*/ 185 h 331"/>
                <a:gd name="T34" fmla="*/ 238 w 346"/>
                <a:gd name="T35" fmla="*/ 20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331">
                  <a:moveTo>
                    <a:pt x="274" y="331"/>
                  </a:moveTo>
                  <a:cubicBezTo>
                    <a:pt x="250" y="302"/>
                    <a:pt x="250" y="302"/>
                    <a:pt x="250" y="302"/>
                  </a:cubicBezTo>
                  <a:cubicBezTo>
                    <a:pt x="227" y="316"/>
                    <a:pt x="199" y="322"/>
                    <a:pt x="167" y="322"/>
                  </a:cubicBezTo>
                  <a:cubicBezTo>
                    <a:pt x="70" y="322"/>
                    <a:pt x="0" y="253"/>
                    <a:pt x="0" y="156"/>
                  </a:cubicBezTo>
                  <a:cubicBezTo>
                    <a:pt x="0" y="64"/>
                    <a:pt x="80" y="0"/>
                    <a:pt x="167" y="0"/>
                  </a:cubicBezTo>
                  <a:cubicBezTo>
                    <a:pt x="261" y="0"/>
                    <a:pt x="334" y="64"/>
                    <a:pt x="334" y="162"/>
                  </a:cubicBezTo>
                  <a:cubicBezTo>
                    <a:pt x="334" y="202"/>
                    <a:pt x="320" y="237"/>
                    <a:pt x="295" y="268"/>
                  </a:cubicBezTo>
                  <a:cubicBezTo>
                    <a:pt x="346" y="320"/>
                    <a:pt x="346" y="320"/>
                    <a:pt x="346" y="320"/>
                  </a:cubicBezTo>
                  <a:lnTo>
                    <a:pt x="274" y="331"/>
                  </a:lnTo>
                  <a:close/>
                  <a:moveTo>
                    <a:pt x="238" y="207"/>
                  </a:moveTo>
                  <a:cubicBezTo>
                    <a:pt x="247" y="194"/>
                    <a:pt x="252" y="178"/>
                    <a:pt x="252" y="162"/>
                  </a:cubicBezTo>
                  <a:cubicBezTo>
                    <a:pt x="252" y="117"/>
                    <a:pt x="215" y="76"/>
                    <a:pt x="167" y="76"/>
                  </a:cubicBezTo>
                  <a:cubicBezTo>
                    <a:pt x="121" y="76"/>
                    <a:pt x="82" y="114"/>
                    <a:pt x="82" y="156"/>
                  </a:cubicBezTo>
                  <a:cubicBezTo>
                    <a:pt x="82" y="208"/>
                    <a:pt x="121" y="246"/>
                    <a:pt x="167" y="246"/>
                  </a:cubicBezTo>
                  <a:cubicBezTo>
                    <a:pt x="175" y="246"/>
                    <a:pt x="183" y="245"/>
                    <a:pt x="191" y="242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217" y="185"/>
                    <a:pt x="217" y="185"/>
                    <a:pt x="217" y="185"/>
                  </a:cubicBezTo>
                  <a:lnTo>
                    <a:pt x="238" y="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  <p:sp>
          <p:nvSpPr>
            <p:cNvPr id="27" name="Freeform 7"/>
            <p:cNvSpPr>
              <a:spLocks noEditPoints="1"/>
            </p:cNvSpPr>
            <p:nvPr userDrawn="1"/>
          </p:nvSpPr>
          <p:spPr bwMode="gray">
            <a:xfrm>
              <a:off x="8426451" y="2586038"/>
              <a:ext cx="1441450" cy="1814513"/>
            </a:xfrm>
            <a:custGeom>
              <a:avLst/>
              <a:gdLst>
                <a:gd name="T0" fmla="*/ 190 w 249"/>
                <a:gd name="T1" fmla="*/ 257 h 313"/>
                <a:gd name="T2" fmla="*/ 79 w 249"/>
                <a:gd name="T3" fmla="*/ 313 h 313"/>
                <a:gd name="T4" fmla="*/ 0 w 249"/>
                <a:gd name="T5" fmla="*/ 233 h 313"/>
                <a:gd name="T6" fmla="*/ 92 w 249"/>
                <a:gd name="T7" fmla="*/ 124 h 313"/>
                <a:gd name="T8" fmla="*/ 60 w 249"/>
                <a:gd name="T9" fmla="*/ 58 h 313"/>
                <a:gd name="T10" fmla="*/ 119 w 249"/>
                <a:gd name="T11" fmla="*/ 0 h 313"/>
                <a:gd name="T12" fmla="*/ 174 w 249"/>
                <a:gd name="T13" fmla="*/ 56 h 313"/>
                <a:gd name="T14" fmla="*/ 117 w 249"/>
                <a:gd name="T15" fmla="*/ 130 h 313"/>
                <a:gd name="T16" fmla="*/ 192 w 249"/>
                <a:gd name="T17" fmla="*/ 232 h 313"/>
                <a:gd name="T18" fmla="*/ 230 w 249"/>
                <a:gd name="T19" fmla="*/ 190 h 313"/>
                <a:gd name="T20" fmla="*/ 245 w 249"/>
                <a:gd name="T21" fmla="*/ 198 h 313"/>
                <a:gd name="T22" fmla="*/ 203 w 249"/>
                <a:gd name="T23" fmla="*/ 246 h 313"/>
                <a:gd name="T24" fmla="*/ 249 w 249"/>
                <a:gd name="T25" fmla="*/ 307 h 313"/>
                <a:gd name="T26" fmla="*/ 228 w 249"/>
                <a:gd name="T27" fmla="*/ 307 h 313"/>
                <a:gd name="T28" fmla="*/ 190 w 249"/>
                <a:gd name="T29" fmla="*/ 257 h 313"/>
                <a:gd name="T30" fmla="*/ 84 w 249"/>
                <a:gd name="T31" fmla="*/ 152 h 313"/>
                <a:gd name="T32" fmla="*/ 19 w 249"/>
                <a:gd name="T33" fmla="*/ 231 h 313"/>
                <a:gd name="T34" fmla="*/ 79 w 249"/>
                <a:gd name="T35" fmla="*/ 295 h 313"/>
                <a:gd name="T36" fmla="*/ 179 w 249"/>
                <a:gd name="T37" fmla="*/ 242 h 313"/>
                <a:gd name="T38" fmla="*/ 103 w 249"/>
                <a:gd name="T39" fmla="*/ 139 h 313"/>
                <a:gd name="T40" fmla="*/ 84 w 249"/>
                <a:gd name="T41" fmla="*/ 152 h 313"/>
                <a:gd name="T42" fmla="*/ 79 w 249"/>
                <a:gd name="T43" fmla="*/ 60 h 313"/>
                <a:gd name="T44" fmla="*/ 106 w 249"/>
                <a:gd name="T45" fmla="*/ 115 h 313"/>
                <a:gd name="T46" fmla="*/ 154 w 249"/>
                <a:gd name="T47" fmla="*/ 55 h 313"/>
                <a:gd name="T48" fmla="*/ 118 w 249"/>
                <a:gd name="T49" fmla="*/ 18 h 313"/>
                <a:gd name="T50" fmla="*/ 79 w 249"/>
                <a:gd name="T51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313">
                  <a:moveTo>
                    <a:pt x="190" y="257"/>
                  </a:moveTo>
                  <a:cubicBezTo>
                    <a:pt x="156" y="285"/>
                    <a:pt x="118" y="313"/>
                    <a:pt x="79" y="313"/>
                  </a:cubicBezTo>
                  <a:cubicBezTo>
                    <a:pt x="34" y="313"/>
                    <a:pt x="0" y="277"/>
                    <a:pt x="0" y="233"/>
                  </a:cubicBezTo>
                  <a:cubicBezTo>
                    <a:pt x="0" y="181"/>
                    <a:pt x="50" y="150"/>
                    <a:pt x="92" y="124"/>
                  </a:cubicBezTo>
                  <a:cubicBezTo>
                    <a:pt x="78" y="104"/>
                    <a:pt x="60" y="84"/>
                    <a:pt x="60" y="58"/>
                  </a:cubicBezTo>
                  <a:cubicBezTo>
                    <a:pt x="60" y="26"/>
                    <a:pt x="87" y="0"/>
                    <a:pt x="119" y="0"/>
                  </a:cubicBezTo>
                  <a:cubicBezTo>
                    <a:pt x="150" y="0"/>
                    <a:pt x="174" y="25"/>
                    <a:pt x="174" y="56"/>
                  </a:cubicBezTo>
                  <a:cubicBezTo>
                    <a:pt x="174" y="90"/>
                    <a:pt x="146" y="110"/>
                    <a:pt x="117" y="130"/>
                  </a:cubicBezTo>
                  <a:cubicBezTo>
                    <a:pt x="192" y="232"/>
                    <a:pt x="192" y="232"/>
                    <a:pt x="192" y="232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45" y="198"/>
                    <a:pt x="245" y="198"/>
                    <a:pt x="245" y="198"/>
                  </a:cubicBezTo>
                  <a:cubicBezTo>
                    <a:pt x="203" y="246"/>
                    <a:pt x="203" y="246"/>
                    <a:pt x="203" y="246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28" y="307"/>
                    <a:pt x="228" y="307"/>
                    <a:pt x="228" y="307"/>
                  </a:cubicBezTo>
                  <a:lnTo>
                    <a:pt x="190" y="257"/>
                  </a:lnTo>
                  <a:close/>
                  <a:moveTo>
                    <a:pt x="84" y="152"/>
                  </a:moveTo>
                  <a:cubicBezTo>
                    <a:pt x="55" y="170"/>
                    <a:pt x="19" y="193"/>
                    <a:pt x="19" y="231"/>
                  </a:cubicBezTo>
                  <a:cubicBezTo>
                    <a:pt x="19" y="265"/>
                    <a:pt x="44" y="295"/>
                    <a:pt x="79" y="295"/>
                  </a:cubicBezTo>
                  <a:cubicBezTo>
                    <a:pt x="114" y="295"/>
                    <a:pt x="151" y="265"/>
                    <a:pt x="179" y="242"/>
                  </a:cubicBezTo>
                  <a:cubicBezTo>
                    <a:pt x="103" y="139"/>
                    <a:pt x="103" y="139"/>
                    <a:pt x="103" y="139"/>
                  </a:cubicBezTo>
                  <a:lnTo>
                    <a:pt x="84" y="152"/>
                  </a:lnTo>
                  <a:close/>
                  <a:moveTo>
                    <a:pt x="79" y="60"/>
                  </a:moveTo>
                  <a:cubicBezTo>
                    <a:pt x="79" y="81"/>
                    <a:pt x="95" y="97"/>
                    <a:pt x="106" y="115"/>
                  </a:cubicBezTo>
                  <a:cubicBezTo>
                    <a:pt x="127" y="99"/>
                    <a:pt x="154" y="86"/>
                    <a:pt x="154" y="55"/>
                  </a:cubicBezTo>
                  <a:cubicBezTo>
                    <a:pt x="154" y="35"/>
                    <a:pt x="138" y="18"/>
                    <a:pt x="118" y="18"/>
                  </a:cubicBezTo>
                  <a:cubicBezTo>
                    <a:pt x="96" y="18"/>
                    <a:pt x="79" y="39"/>
                    <a:pt x="7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 userDrawn="1"/>
          </p:nvSpPr>
          <p:spPr bwMode="gray">
            <a:xfrm>
              <a:off x="9821863" y="2614613"/>
              <a:ext cx="1825625" cy="1751013"/>
            </a:xfrm>
            <a:custGeom>
              <a:avLst/>
              <a:gdLst>
                <a:gd name="T0" fmla="*/ 380 w 1150"/>
                <a:gd name="T1" fmla="*/ 913 h 1103"/>
                <a:gd name="T2" fmla="*/ 303 w 1150"/>
                <a:gd name="T3" fmla="*/ 1103 h 1103"/>
                <a:gd name="T4" fmla="*/ 0 w 1150"/>
                <a:gd name="T5" fmla="*/ 1103 h 1103"/>
                <a:gd name="T6" fmla="*/ 424 w 1150"/>
                <a:gd name="T7" fmla="*/ 0 h 1103"/>
                <a:gd name="T8" fmla="*/ 734 w 1150"/>
                <a:gd name="T9" fmla="*/ 0 h 1103"/>
                <a:gd name="T10" fmla="*/ 1150 w 1150"/>
                <a:gd name="T11" fmla="*/ 1103 h 1103"/>
                <a:gd name="T12" fmla="*/ 843 w 1150"/>
                <a:gd name="T13" fmla="*/ 1103 h 1103"/>
                <a:gd name="T14" fmla="*/ 774 w 1150"/>
                <a:gd name="T15" fmla="*/ 913 h 1103"/>
                <a:gd name="T16" fmla="*/ 380 w 1150"/>
                <a:gd name="T17" fmla="*/ 913 h 1103"/>
                <a:gd name="T18" fmla="*/ 581 w 1150"/>
                <a:gd name="T19" fmla="*/ 344 h 1103"/>
                <a:gd name="T20" fmla="*/ 577 w 1150"/>
                <a:gd name="T21" fmla="*/ 344 h 1103"/>
                <a:gd name="T22" fmla="*/ 456 w 1150"/>
                <a:gd name="T23" fmla="*/ 694 h 1103"/>
                <a:gd name="T24" fmla="*/ 697 w 1150"/>
                <a:gd name="T25" fmla="*/ 694 h 1103"/>
                <a:gd name="T26" fmla="*/ 581 w 1150"/>
                <a:gd name="T27" fmla="*/ 344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0" h="1103">
                  <a:moveTo>
                    <a:pt x="380" y="913"/>
                  </a:moveTo>
                  <a:lnTo>
                    <a:pt x="303" y="1103"/>
                  </a:lnTo>
                  <a:lnTo>
                    <a:pt x="0" y="1103"/>
                  </a:lnTo>
                  <a:lnTo>
                    <a:pt x="424" y="0"/>
                  </a:lnTo>
                  <a:lnTo>
                    <a:pt x="734" y="0"/>
                  </a:lnTo>
                  <a:lnTo>
                    <a:pt x="1150" y="1103"/>
                  </a:lnTo>
                  <a:lnTo>
                    <a:pt x="843" y="1103"/>
                  </a:lnTo>
                  <a:lnTo>
                    <a:pt x="774" y="913"/>
                  </a:lnTo>
                  <a:lnTo>
                    <a:pt x="380" y="913"/>
                  </a:lnTo>
                  <a:close/>
                  <a:moveTo>
                    <a:pt x="581" y="344"/>
                  </a:moveTo>
                  <a:lnTo>
                    <a:pt x="577" y="344"/>
                  </a:lnTo>
                  <a:lnTo>
                    <a:pt x="456" y="694"/>
                  </a:lnTo>
                  <a:lnTo>
                    <a:pt x="697" y="694"/>
                  </a:lnTo>
                  <a:lnTo>
                    <a:pt x="581" y="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endParaRPr>
            </a:p>
          </p:txBody>
        </p:sp>
      </p:grpSp>
      <p:sp>
        <p:nvSpPr>
          <p:cNvPr id="3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015981" y="1711397"/>
            <a:ext cx="10493664" cy="8135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GB" sz="2800" b="0" cap="none" baseline="0" dirty="0">
                <a:latin typeface="+mj-lt"/>
              </a:defRPr>
            </a:lvl1pPr>
          </a:lstStyle>
          <a:p>
            <a:pPr lvl="0" defTabSz="357708">
              <a:lnSpc>
                <a:spcPct val="100000"/>
              </a:lnSpc>
            </a:pPr>
            <a:r>
              <a:rPr lang="en-GB"/>
              <a:t>Click to edit Master text styles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  <p:sp>
        <p:nvSpPr>
          <p:cNvPr id="24" name="Text Box 11" descr="&lt;COMPANY_NAME&gt;" title="&lt;COMPANY_NAME&gt;"/>
          <p:cNvSpPr txBox="1">
            <a:spLocks noChangeArrowheads="1"/>
          </p:cNvSpPr>
          <p:nvPr userDrawn="1"/>
        </p:nvSpPr>
        <p:spPr bwMode="auto">
          <a:xfrm>
            <a:off x="677186" y="6478119"/>
            <a:ext cx="3047405" cy="237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015981" y="2638196"/>
            <a:ext cx="4477944" cy="136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MY" sz="1400" dirty="0"/>
            </a:lvl1pPr>
          </a:lstStyle>
          <a:p>
            <a:pPr lvl="0" defTabSz="1219170">
              <a:lnSpc>
                <a:spcPct val="100000"/>
              </a:lnSpc>
            </a:pPr>
            <a:r>
              <a:rPr lang="en-GB"/>
              <a:t>Click to subtitle</a:t>
            </a:r>
          </a:p>
        </p:txBody>
      </p:sp>
      <p:sp>
        <p:nvSpPr>
          <p:cNvPr id="30" name="Rectangle 29"/>
          <p:cNvSpPr/>
          <p:nvPr userDrawn="1"/>
        </p:nvSpPr>
        <p:spPr bwMode="gray">
          <a:xfrm>
            <a:off x="1015981" y="1524000"/>
            <a:ext cx="1693312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24183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0113" y="6478119"/>
            <a:ext cx="35556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916" y="6478119"/>
            <a:ext cx="1440000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Date Month 2016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98231" y="6478119"/>
            <a:ext cx="4400884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Footer</a:t>
            </a:r>
          </a:p>
        </p:txBody>
      </p:sp>
      <p:sp>
        <p:nvSpPr>
          <p:cNvPr id="11" name="Text Box 11" descr="&lt;COMPANY_NAME&gt;" title="&lt;COMPANY_NAME&gt;"/>
          <p:cNvSpPr txBox="1">
            <a:spLocks noChangeArrowheads="1"/>
          </p:cNvSpPr>
          <p:nvPr userDrawn="1"/>
        </p:nvSpPr>
        <p:spPr bwMode="auto">
          <a:xfrm>
            <a:off x="677186" y="6478119"/>
            <a:ext cx="3047405" cy="237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406021577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86" y="1280160"/>
            <a:ext cx="5733629" cy="43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601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2648" y="174207"/>
            <a:ext cx="10515600" cy="132556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709241-37A0-D546-87A8-D943D074DE6B}" type="datetimeFigureOut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9/11/2025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41E982-9DEC-E747-89A7-944160B44E8C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73977"/>
            <a:ext cx="10515600" cy="454584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58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endParaRPr lang="en-GB" sz="850" noProof="1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811577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4" pos="7357">
          <p15:clr>
            <a:srgbClr val="FBAE40"/>
          </p15:clr>
        </p15:guide>
        <p15:guide id="5" pos="1121">
          <p15:clr>
            <a:srgbClr val="FBAE40"/>
          </p15:clr>
        </p15:guide>
        <p15:guide id="6" orient="horz" pos="4074">
          <p15:clr>
            <a:srgbClr val="FBAE40"/>
          </p15:clr>
        </p15:guide>
        <p15:guide id="7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endParaRPr lang="en-GB" sz="850" noProof="1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9547199"/>
      </p:ext>
    </p:extLst>
  </p:cSld>
  <p:clrMapOvr>
    <a:masterClrMapping/>
  </p:clrMapOvr>
  <p:transition/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endParaRPr lang="en-GB" sz="850" noProof="1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32014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  <p15:guide id="3" orient="horz" pos="2562">
          <p15:clr>
            <a:srgbClr val="FBAE40"/>
          </p15:clr>
        </p15:guide>
        <p15:guide id="4" orient="horz" pos="299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endParaRPr lang="en-GB" sz="850" noProof="1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" y="1223078"/>
            <a:ext cx="2184448" cy="6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6094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  <p15:guide id="3" orient="horz" pos="2562">
          <p15:clr>
            <a:srgbClr val="FBAE40"/>
          </p15:clr>
        </p15:guide>
        <p15:guide id="4" orient="horz" pos="299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endParaRPr lang="en-GB" sz="850" noProof="1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14" name="Picture 13" descr="A logo with colorful rectangles&#10;&#10;Description automatically generated">
            <a:extLst>
              <a:ext uri="{FF2B5EF4-FFF2-40B4-BE49-F238E27FC236}">
                <a16:creationId xmlns:a16="http://schemas.microsoft.com/office/drawing/2014/main" id="{554EC0DC-9F6D-1DDC-6D1C-CA2E7E0C38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09" y="1068684"/>
            <a:ext cx="977522" cy="8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44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  <p15:guide id="3" orient="horz" pos="2562">
          <p15:clr>
            <a:srgbClr val="FBAE40"/>
          </p15:clr>
        </p15:guide>
        <p15:guide id="4" orient="horz" pos="29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8068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endParaRPr lang="en-GB" sz="850" noProof="1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45279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37377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7660" r="49917" b="6682"/>
          <a:stretch/>
        </p:blipFill>
        <p:spPr>
          <a:xfrm>
            <a:off x="8458199" y="0"/>
            <a:ext cx="3727939" cy="6617454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173612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579866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3140029"/>
      </p:ext>
    </p:extLst>
  </p:cSld>
  <p:clrMapOvr>
    <a:masterClrMapping/>
  </p:clrMapOvr>
  <p:transition/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31706" r="31262" b="6682"/>
          <a:stretch/>
        </p:blipFill>
        <p:spPr>
          <a:xfrm>
            <a:off x="9355015" y="0"/>
            <a:ext cx="2831124" cy="260689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6800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6800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24452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8400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3799249"/>
      </p:ext>
    </p:extLst>
  </p:cSld>
  <p:clrMapOvr>
    <a:masterClrMapping/>
  </p:clrMapOvr>
  <p:transition/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3871028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440690"/>
      </p:ext>
    </p:extLst>
  </p:cSld>
  <p:clrMapOvr>
    <a:masterClrMapping/>
  </p:clrMapOvr>
  <p:transition/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00262"/>
      </p:ext>
    </p:extLst>
  </p:cSld>
  <p:clrMapOvr>
    <a:masterClrMapping/>
  </p:clrMapOvr>
  <p:transition/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482698 w 12194723"/>
              <a:gd name="connsiteY5" fmla="*/ 48285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482698 w 12194723"/>
              <a:gd name="connsiteY9" fmla="*/ 48285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3833 w 12194723"/>
              <a:gd name="connsiteY8" fmla="*/ 5061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96313 w 12194723"/>
              <a:gd name="connsiteY8" fmla="*/ 486123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6332 w 12194723"/>
              <a:gd name="connsiteY8" fmla="*/ 381191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6445 w 12194723"/>
              <a:gd name="connsiteY8" fmla="*/ 558575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61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5396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4 w 12194723"/>
              <a:gd name="connsiteY8" fmla="*/ 5036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508891" y="511425"/>
                </a:moveTo>
                <a:cubicBezTo>
                  <a:pt x="509626" y="566329"/>
                  <a:pt x="510362" y="528366"/>
                  <a:pt x="511097" y="583270"/>
                </a:cubicBezTo>
                <a:lnTo>
                  <a:pt x="1774181" y="585272"/>
                </a:lnTo>
                <a:cubicBezTo>
                  <a:pt x="1771177" y="584735"/>
                  <a:pt x="1784691" y="508891"/>
                  <a:pt x="1769076" y="508490"/>
                </a:cubicBezTo>
                <a:cubicBezTo>
                  <a:pt x="1753461" y="508089"/>
                  <a:pt x="928953" y="510447"/>
                  <a:pt x="508891" y="511425"/>
                </a:cubicBez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48353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478835"/>
      </p:ext>
    </p:extLst>
  </p:cSld>
  <p:clrMapOvr>
    <a:masterClrMapping/>
  </p:clrMapOvr>
  <p:transition/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endParaRPr lang="en-GB" sz="850" noProof="1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4294136"/>
      </p:ext>
    </p:extLst>
  </p:cSld>
  <p:clrMapOvr>
    <a:masterClrMapping/>
  </p:clrMapOvr>
  <p:transition/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365198892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260">
          <p15:clr>
            <a:srgbClr val="FBAE40"/>
          </p15:clr>
        </p15:guide>
        <p15:guide id="3" orient="horz" pos="23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1635906636"/>
      </p:ext>
    </p:extLst>
  </p:cSld>
  <p:clrMapOvr>
    <a:masterClrMapping/>
  </p:clrMapOvr>
  <p:transition/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756111"/>
      </p:ext>
    </p:extLst>
  </p:cSld>
  <p:clrMapOvr>
    <a:masterClrMapping/>
  </p:clrMapOvr>
  <p:transition/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rgbClr val="FFC600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endParaRPr lang="en-GB" sz="850" noProof="1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3166259"/>
      </p:ext>
    </p:extLst>
  </p:cSld>
  <p:clrMapOvr>
    <a:masterClrMapping/>
  </p:clrMapOvr>
  <p:transition/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7397097"/>
      </p:ext>
    </p:extLst>
  </p:cSld>
  <p:clrMapOvr>
    <a:masterClrMapping/>
  </p:clrMapOvr>
  <p:transition/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endParaRPr lang="en-GB" sz="850" noProof="1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63742"/>
      </p:ext>
    </p:extLst>
  </p:cSld>
  <p:clrMapOvr>
    <a:masterClrMapping/>
  </p:clrMapOvr>
  <p:transition/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210578B-6748-D13F-2DB9-5CED7C14B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1052" t="21948" r="21837" b="21613"/>
          <a:stretch/>
        </p:blipFill>
        <p:spPr>
          <a:xfrm>
            <a:off x="4900055" y="2247127"/>
            <a:ext cx="2391891" cy="2363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007426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61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2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55783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17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2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600"/>
            </a:lvl1pPr>
            <a:lvl2pPr marL="215900" indent="-215900" defTabSz="357708">
              <a:lnSpc>
                <a:spcPct val="140000"/>
              </a:lnSpc>
              <a:spcBef>
                <a:spcPts val="0"/>
              </a:spcBef>
              <a:defRPr sz="1600"/>
            </a:lvl2pPr>
            <a:lvl3pPr marL="411163" indent="-195263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3pPr>
            <a:lvl4pPr marL="596900" indent="-185738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4pPr>
            <a:lvl5pPr marL="766763" indent="-155575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tabLst/>
              <a:defRPr sz="1400"/>
            </a:lvl5pPr>
            <a:lvl6pPr marL="914400" indent="-144463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0871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16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4" y="1528764"/>
            <a:ext cx="5464174" cy="4830761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94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6778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528763"/>
            <a:ext cx="11171238" cy="48307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40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508010" y="508000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+mn-cs"/>
            </a:endParaRP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1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transition>
    <p:fade/>
  </p:transition>
  <p:hf hd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76225" indent="-2762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Char char="n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22288" indent="-2508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755650" indent="-2413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65200" indent="-2127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6175" indent="-18097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0">
          <p15:clr>
            <a:srgbClr val="F26B43"/>
          </p15:clr>
        </p15:guide>
        <p15:guide id="3" pos="7357">
          <p15:clr>
            <a:srgbClr val="F26B43"/>
          </p15:clr>
        </p15:guide>
        <p15:guide id="4" orient="horz" pos="460">
          <p15:clr>
            <a:srgbClr val="F26B43"/>
          </p15:clr>
        </p15:guide>
        <p15:guide id="5" orient="horz" pos="963">
          <p15:clr>
            <a:srgbClr val="F26B43"/>
          </p15:clr>
        </p15:guide>
        <p15:guide id="6" orient="horz" pos="938">
          <p15:clr>
            <a:srgbClr val="F26B43"/>
          </p15:clr>
        </p15:guide>
        <p15:guide id="7" orient="horz" pos="4071">
          <p15:clr>
            <a:srgbClr val="F26B43"/>
          </p15:clr>
        </p15:guide>
        <p15:guide id="8" orient="horz" pos="4006">
          <p15:clr>
            <a:srgbClr val="F26B43"/>
          </p15:clr>
        </p15:guide>
        <p15:guide id="9" pos="3765">
          <p15:clr>
            <a:srgbClr val="F26B43"/>
          </p15:clr>
        </p15:guide>
        <p15:guide id="10" pos="3915">
          <p15:clr>
            <a:srgbClr val="F26B43"/>
          </p15:clr>
        </p15:guide>
        <p15:guide id="11" orient="horz" pos="320">
          <p15:clr>
            <a:srgbClr val="F26B43"/>
          </p15:clr>
        </p15:guide>
        <p15:guide id="12" orient="horz" pos="368">
          <p15:clr>
            <a:srgbClr val="F26B43"/>
          </p15:clr>
        </p15:guide>
        <p15:guide id="13" pos="1121">
          <p15:clr>
            <a:srgbClr val="F26B43"/>
          </p15:clr>
        </p15:guide>
        <p15:guide id="14" orient="horz" pos="422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July 2024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endParaRPr lang="en-GB" sz="850" noProof="1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0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</p:sldLayoutIdLst>
  <p:transition>
    <p:fade/>
  </p:transition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0">
          <p15:clr>
            <a:srgbClr val="F26B43"/>
          </p15:clr>
        </p15:guide>
        <p15:guide id="3" pos="7357">
          <p15:clr>
            <a:srgbClr val="F26B43"/>
          </p15:clr>
        </p15:guide>
        <p15:guide id="4" orient="horz" pos="444">
          <p15:clr>
            <a:srgbClr val="F26B43"/>
          </p15:clr>
        </p15:guide>
        <p15:guide id="5" orient="horz" pos="1049">
          <p15:clr>
            <a:srgbClr val="F26B43"/>
          </p15:clr>
        </p15:guide>
        <p15:guide id="6" orient="horz" pos="958">
          <p15:clr>
            <a:srgbClr val="F26B43"/>
          </p15:clr>
        </p15:guide>
        <p15:guide id="7" orient="horz" pos="4071">
          <p15:clr>
            <a:srgbClr val="F26B43"/>
          </p15:clr>
        </p15:guide>
        <p15:guide id="8" orient="horz" pos="4006">
          <p15:clr>
            <a:srgbClr val="F26B43"/>
          </p15:clr>
        </p15:guide>
        <p15:guide id="9" pos="3765">
          <p15:clr>
            <a:srgbClr val="F26B43"/>
          </p15:clr>
        </p15:guide>
        <p15:guide id="10" pos="3915">
          <p15:clr>
            <a:srgbClr val="F26B43"/>
          </p15:clr>
        </p15:guide>
        <p15:guide id="11" orient="horz" pos="320">
          <p15:clr>
            <a:srgbClr val="F26B43"/>
          </p15:clr>
        </p15:guide>
        <p15:guide id="12" orient="horz" pos="368">
          <p15:clr>
            <a:srgbClr val="F26B43"/>
          </p15:clr>
        </p15:guide>
        <p15:guide id="13" pos="1118">
          <p15:clr>
            <a:srgbClr val="F26B43"/>
          </p15:clr>
        </p15:guide>
        <p15:guide id="14" orient="horz" pos="4225">
          <p15:clr>
            <a:srgbClr val="F26B43"/>
          </p15:clr>
        </p15:guide>
        <p15:guide id="15" pos="482">
          <p15:clr>
            <a:srgbClr val="F26B43"/>
          </p15:clr>
        </p15:guide>
        <p15:guide id="16" pos="642">
          <p15:clr>
            <a:srgbClr val="F26B43"/>
          </p15:clr>
        </p15:guide>
        <p15:guide id="17" orient="horz" pos="111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DDAD_F6BC584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EB25E-1D05-4C7D-91E6-928F6336A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550" y="1992776"/>
            <a:ext cx="9899747" cy="1584040"/>
          </a:xfrm>
        </p:spPr>
        <p:txBody>
          <a:bodyPr/>
          <a:lstStyle/>
          <a:p>
            <a:r>
              <a:rPr lang="en-US" kern="0">
                <a:solidFill>
                  <a:srgbClr val="000000"/>
                </a:solidFill>
                <a:latin typeface="ShellMedium" panose="00000600000000000000" pitchFamily="2" charset="0"/>
              </a:rPr>
              <a:t>Project Name: </a:t>
            </a:r>
            <a:r>
              <a:rPr lang="en-US" sz="2600" u="sng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Smart</a:t>
            </a:r>
            <a:br>
              <a:rPr lang="en-US" kern="0">
                <a:solidFill>
                  <a:srgbClr val="000000"/>
                </a:solidFill>
                <a:latin typeface="ShellMedium" panose="00000600000000000000" pitchFamily="2" charset="0"/>
              </a:rPr>
            </a:br>
            <a:r>
              <a:rPr lang="en-US" kern="0">
                <a:solidFill>
                  <a:srgbClr val="000000"/>
                </a:solidFill>
                <a:latin typeface="ShellMedium" panose="00000600000000000000" pitchFamily="2" charset="0"/>
              </a:rPr>
              <a:t>Student Name: </a:t>
            </a:r>
            <a:r>
              <a:rPr lang="en-US" sz="2500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Arya Dashputra,Rugwed Yawalkar,</a:t>
            </a:r>
            <a:br>
              <a:rPr lang="en-US" sz="2500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kern="0">
                <a:solidFill>
                  <a:srgbClr val="000000"/>
                </a:solidFill>
                <a:latin typeface="ShellMedium" panose="00000600000000000000" pitchFamily="2" charset="0"/>
              </a:rPr>
            </a:br>
            <a:r>
              <a:rPr lang="en-US" kern="0">
                <a:solidFill>
                  <a:srgbClr val="000000"/>
                </a:solidFill>
                <a:latin typeface="ShellMedium" panose="00000600000000000000" pitchFamily="2" charset="0"/>
              </a:rPr>
              <a:t>Institution Name :- </a:t>
            </a:r>
            <a:r>
              <a:rPr lang="en-US" sz="2500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Symbiosis Institute of Technology, Nagpur</a:t>
            </a:r>
            <a:endParaRPr lang="en-IN" sz="25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AE76B81-E6BD-45DF-9EA5-D332BB320EDD}"/>
              </a:ext>
            </a:extLst>
          </p:cNvPr>
          <p:cNvSpPr txBox="1">
            <a:spLocks/>
          </p:cNvSpPr>
          <p:nvPr/>
        </p:nvSpPr>
        <p:spPr bwMode="auto">
          <a:xfrm>
            <a:off x="9488060" y="1097280"/>
            <a:ext cx="2193070" cy="689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b="0" kern="1200" cap="none" spc="0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23266540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6F72A6-60AF-4CD6-8118-B02C95BF6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03" y="701754"/>
            <a:ext cx="11171238" cy="752475"/>
          </a:xfrm>
        </p:spPr>
        <p:txBody>
          <a:bodyPr/>
          <a:lstStyle/>
          <a:p>
            <a:r>
              <a:rPr lang="en-US" b="1" kern="0">
                <a:solidFill>
                  <a:srgbClr val="000000"/>
                </a:solidFill>
                <a:latin typeface="ShellMedium" panose="00000600000000000000" pitchFamily="2" charset="0"/>
              </a:rPr>
              <a:t>The Problem: The High Cost of Silence</a:t>
            </a:r>
            <a:endParaRPr lang="en-IN" b="1">
              <a:solidFill>
                <a:srgbClr val="000000"/>
              </a:solidFill>
              <a:latin typeface="ShellMedium" panose="00000600000000000000" pitchFamily="2" charset="0"/>
            </a:endParaRP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793708CA-16FB-74A5-840A-C90003B34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4177" y="6469199"/>
            <a:ext cx="355564" cy="2376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CAF9FC-A017-3981-A86C-89D840B07DE0}"/>
              </a:ext>
            </a:extLst>
          </p:cNvPr>
          <p:cNvSpPr txBox="1"/>
          <p:nvPr/>
        </p:nvSpPr>
        <p:spPr bwMode="auto">
          <a:xfrm>
            <a:off x="508503" y="1377977"/>
            <a:ext cx="6356992" cy="5940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/>
              <a:t>Meet Sarah. She runs a medium-sized commercial solar farm.</a:t>
            </a:r>
            <a:br>
              <a:rPr lang="en-US" sz="2200" b="1"/>
            </a:br>
            <a:br>
              <a:rPr lang="en-US" b="1"/>
            </a:br>
            <a:r>
              <a:rPr lang="en-US"/>
              <a:t>Last month, a single undetected panel failure snowballed into a cascade event, taking a whole section of her farm offline for three days. This wasn't just a minor glitch; it was a catastrophic financial failure.</a:t>
            </a:r>
            <a:br>
              <a:rPr lang="en-US"/>
            </a:br>
            <a:br>
              <a:rPr lang="en-US"/>
            </a:br>
            <a:r>
              <a:rPr lang="en-US" b="1"/>
              <a:t>The Cost:</a:t>
            </a:r>
            <a:r>
              <a:rPr lang="en-US"/>
              <a:t> A </a:t>
            </a:r>
            <a:r>
              <a:rPr lang="en-US" b="1"/>
              <a:t>₹1.9 Lakh revenue loss</a:t>
            </a:r>
            <a:r>
              <a:rPr lang="en-US"/>
              <a:t> from a single, preventable fault. This figure combined with the cost of lost energy with emergency repairs, downtime, and grid penalties makes </a:t>
            </a:r>
            <a:r>
              <a:rPr lang="en-US" b="1"/>
              <a:t>₹29 Lakh revenue loss</a:t>
            </a:r>
            <a:r>
              <a:rPr lang="en-US"/>
              <a:t> for 1MW solar Plant.</a:t>
            </a:r>
            <a:br>
              <a:rPr lang="en-US"/>
            </a:br>
            <a:br>
              <a:rPr lang="en-US"/>
            </a:br>
            <a:r>
              <a:rPr lang="en-US" b="1"/>
              <a:t>This same problem affects homeowners like Arya.</a:t>
            </a:r>
            <a:r>
              <a:rPr lang="en-US"/>
              <a:t> </a:t>
            </a:r>
          </a:p>
          <a:p>
            <a:r>
              <a:rPr lang="en-US"/>
              <a:t>While the numbers are smaller, the principle is identical. For him, a couple of dirty, underperforming panels went unnoticed for a 4 months, silently costing his family over </a:t>
            </a:r>
            <a:r>
              <a:rPr lang="en-US" b="1"/>
              <a:t>₹11,000</a:t>
            </a:r>
            <a:r>
              <a:rPr lang="en-US"/>
              <a:t> in lost savings.</a:t>
            </a:r>
            <a:br>
              <a:rPr lang="en-US"/>
            </a:br>
            <a:br>
              <a:rPr lang="en-US"/>
            </a:b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98E19-1C85-6297-556B-CD9BF91C2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37" y="1503069"/>
            <a:ext cx="4868450" cy="486845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139538497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B5C92-341C-EF88-DA5E-CC74A764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B2DABC-D65D-F2A8-C8F2-6A070DEA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03" y="701753"/>
            <a:ext cx="11171238" cy="752475"/>
          </a:xfrm>
        </p:spPr>
        <p:txBody>
          <a:bodyPr/>
          <a:lstStyle/>
          <a:p>
            <a:r>
              <a:rPr lang="en-US" b="1" kern="0">
                <a:solidFill>
                  <a:srgbClr val="000000"/>
                </a:solidFill>
                <a:latin typeface="ShellMedium" panose="00000600000000000000" pitchFamily="2" charset="0"/>
              </a:rPr>
              <a:t>The Solution: An Intelligence Layer for Solar</a:t>
            </a:r>
            <a:endParaRPr lang="en-IN" b="1">
              <a:solidFill>
                <a:srgbClr val="000000"/>
              </a:solidFill>
              <a:latin typeface="ShellMedium" panose="00000600000000000000" pitchFamily="2" charset="0"/>
            </a:endParaRP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A171960B-A9BA-2087-8847-7941456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4177" y="6469199"/>
            <a:ext cx="355564" cy="2376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85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2543A-2B15-B661-A22A-2FB49653B691}"/>
              </a:ext>
            </a:extLst>
          </p:cNvPr>
          <p:cNvSpPr txBox="1"/>
          <p:nvPr/>
        </p:nvSpPr>
        <p:spPr bwMode="auto">
          <a:xfrm>
            <a:off x="508503" y="1396670"/>
            <a:ext cx="6356992" cy="51090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SolarSmart.ai: </a:t>
            </a:r>
            <a:r>
              <a:rPr lang="en-US" sz="2000"/>
              <a:t>We are an AI-powered co-pilot that gives your solar assets a voice. We turn data into proactive, profit-driven decisions.</a:t>
            </a:r>
          </a:p>
          <a:p>
            <a:endParaRPr lang="en-US" sz="2000"/>
          </a:p>
          <a:p>
            <a:r>
              <a:rPr lang="en-US"/>
              <a:t>Our patented platform turns millions of data points into three critical advantages:</a:t>
            </a:r>
            <a:endParaRPr lang="en-US" b="1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Instant Anomaly Detection:</a:t>
            </a:r>
            <a:r>
              <a:rPr lang="en-US"/>
              <a:t> Find faults in real-time before they cost you.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Intelligent Yield Optimization:</a:t>
            </a:r>
            <a:r>
              <a:rPr lang="en-US"/>
              <a:t> Get concrete advice to boost output by up to 20%.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Predictive Forecasting:</a:t>
            </a:r>
            <a:r>
              <a:rPr lang="en-US"/>
              <a:t> See energy output with over 85% accuracy with our </a:t>
            </a:r>
            <a:r>
              <a:rPr lang="en-US" b="1"/>
              <a:t>What If Simulator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 u="sng"/>
              <a:t>We stop losses and unlock hidden revenue.</a:t>
            </a:r>
            <a:br>
              <a:rPr lang="en-US"/>
            </a:b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252CA3-377B-9166-B405-CB96119EF5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95" y="1609257"/>
            <a:ext cx="5067388" cy="43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3284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1BE58-6641-CBE1-E8E1-3006699F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81D2F882-EFAC-9702-35F3-04AFB19623F3}"/>
              </a:ext>
            </a:extLst>
          </p:cNvPr>
          <p:cNvSpPr txBox="1">
            <a:spLocks/>
          </p:cNvSpPr>
          <p:nvPr/>
        </p:nvSpPr>
        <p:spPr bwMode="auto">
          <a:xfrm>
            <a:off x="508503" y="701754"/>
            <a:ext cx="11171238" cy="4890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kern="0">
                <a:solidFill>
                  <a:srgbClr val="000000"/>
                </a:solidFill>
                <a:latin typeface="ShellMedium"/>
              </a:rPr>
              <a:t>Technology Stack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455D37-7F93-7B22-BC6F-4169822D773A}"/>
              </a:ext>
            </a:extLst>
          </p:cNvPr>
          <p:cNvSpPr/>
          <p:nvPr/>
        </p:nvSpPr>
        <p:spPr>
          <a:xfrm>
            <a:off x="668482" y="1456459"/>
            <a:ext cx="4455967" cy="22219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8A6D05-57BD-2CA2-7979-4D01A2A319C7}"/>
              </a:ext>
            </a:extLst>
          </p:cNvPr>
          <p:cNvSpPr/>
          <p:nvPr/>
        </p:nvSpPr>
        <p:spPr>
          <a:xfrm>
            <a:off x="5889914" y="4242762"/>
            <a:ext cx="4577194" cy="22219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D72A7D-4277-8682-A01C-BF7337A22932}"/>
              </a:ext>
            </a:extLst>
          </p:cNvPr>
          <p:cNvSpPr/>
          <p:nvPr/>
        </p:nvSpPr>
        <p:spPr>
          <a:xfrm>
            <a:off x="815686" y="4244686"/>
            <a:ext cx="4438649" cy="22219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23894E-AC34-84A8-5290-734DD771CDE0}"/>
              </a:ext>
            </a:extLst>
          </p:cNvPr>
          <p:cNvSpPr/>
          <p:nvPr/>
        </p:nvSpPr>
        <p:spPr>
          <a:xfrm>
            <a:off x="5786005" y="1456458"/>
            <a:ext cx="4681103" cy="22219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5499D-23B5-F79E-CE78-EF6C3C5641AE}"/>
              </a:ext>
            </a:extLst>
          </p:cNvPr>
          <p:cNvSpPr txBox="1"/>
          <p:nvPr/>
        </p:nvSpPr>
        <p:spPr bwMode="auto">
          <a:xfrm>
            <a:off x="1018562" y="1573771"/>
            <a:ext cx="3751927" cy="276999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Frontend Layer – User Interface</a:t>
            </a:r>
          </a:p>
        </p:txBody>
      </p:sp>
      <p:pic>
        <p:nvPicPr>
          <p:cNvPr id="11" name="Picture 10" descr="A blue and black logo&#10;&#10;AI-generated content may be incorrect.">
            <a:extLst>
              <a:ext uri="{FF2B5EF4-FFF2-40B4-BE49-F238E27FC236}">
                <a16:creationId xmlns:a16="http://schemas.microsoft.com/office/drawing/2014/main" id="{0315B9B8-2504-7AF9-061F-E81139E9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08" r="128" b="13385"/>
          <a:stretch>
            <a:fillRect/>
          </a:stretch>
        </p:blipFill>
        <p:spPr>
          <a:xfrm>
            <a:off x="818938" y="2220147"/>
            <a:ext cx="2150558" cy="901768"/>
          </a:xfrm>
          <a:prstGeom prst="rect">
            <a:avLst/>
          </a:prstGeom>
        </p:spPr>
      </p:pic>
      <p:pic>
        <p:nvPicPr>
          <p:cNvPr id="12" name="Picture 11" descr="A logo with a paper boat&#10;&#10;AI-generated content may be incorrect.">
            <a:extLst>
              <a:ext uri="{FF2B5EF4-FFF2-40B4-BE49-F238E27FC236}">
                <a16:creationId xmlns:a16="http://schemas.microsoft.com/office/drawing/2014/main" id="{26DE7288-89C9-3539-2539-DC9DB270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594" y="1862667"/>
            <a:ext cx="2101035" cy="13828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E8748-1ED0-3BF7-89D5-AB28C1ECEC5F}"/>
              </a:ext>
            </a:extLst>
          </p:cNvPr>
          <p:cNvSpPr txBox="1"/>
          <p:nvPr/>
        </p:nvSpPr>
        <p:spPr bwMode="auto">
          <a:xfrm>
            <a:off x="6249080" y="1583178"/>
            <a:ext cx="3751927" cy="553998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Cloud &amp; Backend Layer - The Brains</a:t>
            </a:r>
          </a:p>
        </p:txBody>
      </p:sp>
      <p:pic>
        <p:nvPicPr>
          <p:cNvPr id="14" name="Picture 1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A9C8F84-501D-AA62-9493-EBF464800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623" y="1877543"/>
            <a:ext cx="2662532" cy="694620"/>
          </a:xfrm>
          <a:prstGeom prst="rect">
            <a:avLst/>
          </a:prstGeom>
        </p:spPr>
      </p:pic>
      <p:pic>
        <p:nvPicPr>
          <p:cNvPr id="15" name="Picture 14" descr="A blue elephant logo with black text&#10;&#10;AI-generated content may be incorrect.">
            <a:extLst>
              <a:ext uri="{FF2B5EF4-FFF2-40B4-BE49-F238E27FC236}">
                <a16:creationId xmlns:a16="http://schemas.microsoft.com/office/drawing/2014/main" id="{70145274-0684-1FD8-54CA-AE471A043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417" y="2136656"/>
            <a:ext cx="1620426" cy="1126537"/>
          </a:xfrm>
          <a:prstGeom prst="rect">
            <a:avLst/>
          </a:prstGeom>
        </p:spPr>
      </p:pic>
      <p:pic>
        <p:nvPicPr>
          <p:cNvPr id="16" name="Picture 15" descr="A close-up of a logo&#10;&#10;AI-generated content may be incorrect.">
            <a:extLst>
              <a:ext uri="{FF2B5EF4-FFF2-40B4-BE49-F238E27FC236}">
                <a16:creationId xmlns:a16="http://schemas.microsoft.com/office/drawing/2014/main" id="{084291F6-BA09-2E5F-F926-DB017C5F8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000" y="2715859"/>
            <a:ext cx="2472149" cy="7301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26C1EC-52A3-B8E3-6277-562A9F0D56F6}"/>
              </a:ext>
            </a:extLst>
          </p:cNvPr>
          <p:cNvSpPr txBox="1"/>
          <p:nvPr/>
        </p:nvSpPr>
        <p:spPr bwMode="auto">
          <a:xfrm>
            <a:off x="1093821" y="4405400"/>
            <a:ext cx="3751927" cy="276999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Machine Learning AI 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62B703-DCBC-7CBA-D1CD-E36F6C6AC00E}"/>
              </a:ext>
            </a:extLst>
          </p:cNvPr>
          <p:cNvSpPr txBox="1"/>
          <p:nvPr/>
        </p:nvSpPr>
        <p:spPr bwMode="auto">
          <a:xfrm>
            <a:off x="6305524" y="4405400"/>
            <a:ext cx="3751927" cy="276999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Hardware Layer – The Edge</a:t>
            </a:r>
          </a:p>
        </p:txBody>
      </p:sp>
      <p:pic>
        <p:nvPicPr>
          <p:cNvPr id="19" name="Picture 18" descr="A screen shot of a cloud and snow covered mountains&#10;&#10;AI-generated content may be incorrect.">
            <a:extLst>
              <a:ext uri="{FF2B5EF4-FFF2-40B4-BE49-F238E27FC236}">
                <a16:creationId xmlns:a16="http://schemas.microsoft.com/office/drawing/2014/main" id="{04635239-AD8F-D602-C652-8EC45449E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726" y="4909726"/>
            <a:ext cx="1328326" cy="1309513"/>
          </a:xfrm>
          <a:prstGeom prst="rect">
            <a:avLst/>
          </a:prstGeom>
        </p:spPr>
      </p:pic>
      <p:pic>
        <p:nvPicPr>
          <p:cNvPr id="22" name="Picture 21" descr="A logo for a company&#10;&#10;AI-generated content may be incorrect.">
            <a:extLst>
              <a:ext uri="{FF2B5EF4-FFF2-40B4-BE49-F238E27FC236}">
                <a16:creationId xmlns:a16="http://schemas.microsoft.com/office/drawing/2014/main" id="{47EB1DEC-4C2A-C4FA-7CD5-961C2DB02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1162" y="5089407"/>
            <a:ext cx="1555306" cy="950149"/>
          </a:xfrm>
          <a:prstGeom prst="rect">
            <a:avLst/>
          </a:prstGeom>
        </p:spPr>
      </p:pic>
      <p:pic>
        <p:nvPicPr>
          <p:cNvPr id="24" name="Picture 23" descr="Diagram of a solar panel system&#10;&#10;AI-generated content may be incorrect.">
            <a:extLst>
              <a:ext uri="{FF2B5EF4-FFF2-40B4-BE49-F238E27FC236}">
                <a16:creationId xmlns:a16="http://schemas.microsoft.com/office/drawing/2014/main" id="{5B80E2DB-D318-7A41-E1C9-36161ACE1C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443" y="4729304"/>
            <a:ext cx="1679741" cy="16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071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05563-C4CF-55BE-485E-44B0AFC41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5ED15CA-F758-751E-DB18-83386E98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03" y="701754"/>
            <a:ext cx="11171238" cy="752475"/>
          </a:xfrm>
        </p:spPr>
        <p:txBody>
          <a:bodyPr/>
          <a:lstStyle/>
          <a:p>
            <a:r>
              <a:rPr lang="en-US" b="1" kern="0">
                <a:solidFill>
                  <a:srgbClr val="000000"/>
                </a:solidFill>
                <a:latin typeface="ShellMedium" panose="00000600000000000000" pitchFamily="2" charset="0"/>
              </a:rPr>
              <a:t>Our Value: From a 1 MW Farm to a Rooftop</a:t>
            </a:r>
            <a:endParaRPr lang="en-IN" b="1">
              <a:solidFill>
                <a:srgbClr val="000000"/>
              </a:solidFill>
              <a:latin typeface="ShellMedium" panose="00000600000000000000" pitchFamily="2" charset="0"/>
            </a:endParaRP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2E1C9E75-DB84-BB29-1B0F-FF4AF5421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4177" y="6469199"/>
            <a:ext cx="355564" cy="2376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DCD14B-BA04-9A24-BAB2-1C3316A7CBC1}"/>
              </a:ext>
            </a:extLst>
          </p:cNvPr>
          <p:cNvSpPr txBox="1">
            <a:spLocks/>
          </p:cNvSpPr>
          <p:nvPr/>
        </p:nvSpPr>
        <p:spPr bwMode="auto">
          <a:xfrm>
            <a:off x="11324177" y="613391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fld id="{D32BAE6A-B452-4007-8177-56DD051636F9}" type="slidenum">
              <a:rPr lang="en-GB" sz="800" smtClean="0">
                <a:solidFill>
                  <a:srgbClr val="595959"/>
                </a:solidFill>
                <a:latin typeface="Futura Medium"/>
              </a:rPr>
              <a:pPr defTabSz="1219170">
                <a:defRPr/>
              </a:pPr>
              <a:t>5</a:t>
            </a:fld>
            <a:endParaRPr lang="en-GB" sz="800">
              <a:solidFill>
                <a:srgbClr val="595959"/>
              </a:solidFill>
              <a:latin typeface="Futura Medium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0A82F9-A4C1-70C7-8EAD-5C5CC1287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20185"/>
              </p:ext>
            </p:extLst>
          </p:nvPr>
        </p:nvGraphicFramePr>
        <p:xfrm>
          <a:off x="148670" y="1293407"/>
          <a:ext cx="6096000" cy="50781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3045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792350579"/>
                    </a:ext>
                  </a:extLst>
                </a:gridCol>
              </a:tblGrid>
              <a:tr h="725496">
                <a:tc>
                  <a:txBody>
                    <a:bodyPr/>
                    <a:lstStyle/>
                    <a:p>
                      <a:r>
                        <a:rPr lang="en-US" sz="2000"/>
                        <a:t>For a 1 MW Commercial Farm</a:t>
                      </a:r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For the Homeowner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135267"/>
                  </a:ext>
                </a:extLst>
              </a:tr>
              <a:tr h="725496">
                <a:tc>
                  <a:txBody>
                    <a:bodyPr/>
                    <a:lstStyle/>
                    <a:p>
                      <a:r>
                        <a:rPr lang="en-US" sz="2000"/>
                        <a:t>Potential Annual Value: </a:t>
                      </a:r>
                      <a:r>
                        <a:rPr lang="en-US" sz="2000" b="1"/>
                        <a:t>Up to ₹40 Lakhs</a:t>
                      </a:r>
                      <a:endParaRPr lang="en-IN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Potential Annual Value: </a:t>
                      </a:r>
                      <a:r>
                        <a:rPr lang="en-US" sz="2000" b="1"/>
                        <a:t>Over ₹11,000 + Smarter Savings</a:t>
                      </a:r>
                      <a:endParaRPr lang="en-IN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41473"/>
                  </a:ext>
                </a:extLst>
              </a:tr>
              <a:tr h="725496">
                <a:tc>
                  <a:txBody>
                    <a:bodyPr/>
                    <a:lstStyle/>
                    <a:p>
                      <a:r>
                        <a:rPr lang="en-US" sz="2000" b="1"/>
                        <a:t>~₹20 Lakhs</a:t>
                      </a:r>
                      <a:r>
                        <a:rPr lang="en-US" sz="2000"/>
                        <a:t> from </a:t>
                      </a:r>
                      <a:r>
                        <a:rPr lang="en-US" sz="2000" b="1"/>
                        <a:t>Yield Optimization</a:t>
                      </a:r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Up to 20% more energy generated</a:t>
                      </a:r>
                      <a:r>
                        <a:rPr lang="en-US" sz="2000"/>
                        <a:t> by alerting you to dirty or faulty panels.</a:t>
                      </a:r>
                      <a:endParaRPr lang="en-IN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670981"/>
                  </a:ext>
                </a:extLst>
              </a:tr>
              <a:tr h="725496">
                <a:tc>
                  <a:txBody>
                    <a:bodyPr/>
                    <a:lstStyle/>
                    <a:p>
                      <a:r>
                        <a:rPr lang="en-US" sz="2000" b="1"/>
                        <a:t>~₹15 Lakhs</a:t>
                      </a:r>
                      <a:r>
                        <a:rPr lang="en-US" sz="2000"/>
                        <a:t> in </a:t>
                      </a:r>
                      <a:r>
                        <a:rPr lang="en-US" sz="2000" b="1"/>
                        <a:t>Risk Mitigation</a:t>
                      </a:r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/>
                        <a:t>Smarter Financial Planning</a:t>
                      </a:r>
                      <a:endParaRPr lang="en-IN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286836"/>
                  </a:ext>
                </a:extLst>
              </a:tr>
              <a:tr h="725496">
                <a:tc>
                  <a:txBody>
                    <a:bodyPr/>
                    <a:lstStyle/>
                    <a:p>
                      <a:r>
                        <a:rPr lang="en-US" sz="2000" b="1"/>
                        <a:t>~₹5 Lakhs</a:t>
                      </a:r>
                      <a:r>
                        <a:rPr lang="en-US" sz="2000"/>
                        <a:t> from </a:t>
                      </a:r>
                      <a:r>
                        <a:rPr lang="en-US" sz="2000" b="1"/>
                        <a:t>Predictive Forecasting</a:t>
                      </a:r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Pays for itself in under a year</a:t>
                      </a:r>
                      <a:r>
                        <a:rPr lang="en-US" sz="2000"/>
                        <a:t>, turning a small investment into pure savings.</a:t>
                      </a:r>
                      <a:endParaRPr lang="en-IN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612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2EB0E5-60B8-10B6-20AC-AE7BB989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534" y="1065428"/>
            <a:ext cx="5403771" cy="54037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121381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F600F-1FC6-5332-A4AE-D8F433DF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78C5C78-8FC3-5659-3F3D-844050C2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03" y="701754"/>
            <a:ext cx="11171238" cy="752475"/>
          </a:xfrm>
        </p:spPr>
        <p:txBody>
          <a:bodyPr/>
          <a:lstStyle/>
          <a:p>
            <a:r>
              <a:rPr lang="en-US" b="1" kern="0">
                <a:solidFill>
                  <a:srgbClr val="000000"/>
                </a:solidFill>
                <a:latin typeface="ShellMedium" panose="00000600000000000000" pitchFamily="2" charset="0"/>
              </a:rPr>
              <a:t>Block Diagram and Workflow</a:t>
            </a:r>
            <a:endParaRPr lang="en-IN" b="1">
              <a:solidFill>
                <a:srgbClr val="000000"/>
              </a:solidFill>
              <a:latin typeface="ShellMedium" panose="00000600000000000000" pitchFamily="2" charset="0"/>
            </a:endParaRP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4E034B7F-BF7B-5E98-FA53-8077AB581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4177" y="6469199"/>
            <a:ext cx="355564" cy="2376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utura 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8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utura Medium"/>
              <a:ea typeface="+mn-ea"/>
              <a:cs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861EC5-7BCE-43DA-9063-29BBE2BC7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36" y="1436712"/>
            <a:ext cx="4596036" cy="4587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ECE08A-04C3-9F97-4803-200176551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4429"/>
            <a:ext cx="5900094" cy="4989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271B7E-A99B-E2B5-0984-FF231664EF6B}"/>
              </a:ext>
            </a:extLst>
          </p:cNvPr>
          <p:cNvSpPr txBox="1"/>
          <p:nvPr/>
        </p:nvSpPr>
        <p:spPr bwMode="auto">
          <a:xfrm>
            <a:off x="209862" y="6156246"/>
            <a:ext cx="466194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b="1"/>
              <a:t>Workflow Diagram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0A7320-25CF-8FE9-8928-B09175632F34}"/>
              </a:ext>
            </a:extLst>
          </p:cNvPr>
          <p:cNvSpPr txBox="1"/>
          <p:nvPr/>
        </p:nvSpPr>
        <p:spPr bwMode="auto">
          <a:xfrm>
            <a:off x="7481879" y="6274049"/>
            <a:ext cx="420599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b="1"/>
              <a:t>Assembly Guide Block Diagram</a:t>
            </a:r>
          </a:p>
        </p:txBody>
      </p:sp>
    </p:spTree>
    <p:extLst>
      <p:ext uri="{BB962C8B-B14F-4D97-AF65-F5344CB8AC3E}">
        <p14:creationId xmlns:p14="http://schemas.microsoft.com/office/powerpoint/2010/main" val="370637972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33BE-3E38-0EA6-8486-38DC4C618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F40A74-C085-6655-B564-68FAA822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03" y="701754"/>
            <a:ext cx="11171238" cy="752475"/>
          </a:xfrm>
        </p:spPr>
        <p:txBody>
          <a:bodyPr/>
          <a:lstStyle/>
          <a:p>
            <a:r>
              <a:rPr lang="en-US" b="1" kern="0">
                <a:solidFill>
                  <a:srgbClr val="000000"/>
                </a:solidFill>
                <a:latin typeface="ShellMedium" panose="00000600000000000000" pitchFamily="2" charset="0"/>
              </a:rPr>
              <a:t>A Targeted Product for a Proven Market</a:t>
            </a:r>
            <a:endParaRPr lang="en-IN" b="1">
              <a:solidFill>
                <a:srgbClr val="000000"/>
              </a:solidFill>
              <a:latin typeface="ShellMedium" panose="000006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B1E75-F92A-0246-4207-1363FC9CDD2E}"/>
              </a:ext>
            </a:extLst>
          </p:cNvPr>
          <p:cNvSpPr txBox="1"/>
          <p:nvPr/>
        </p:nvSpPr>
        <p:spPr bwMode="auto">
          <a:xfrm>
            <a:off x="1093120" y="1247637"/>
            <a:ext cx="635699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Our go-to-market strategy </a:t>
            </a:r>
          </a:p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CE55DD-BDEF-9510-996E-8E627F262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041154"/>
              </p:ext>
            </p:extLst>
          </p:nvPr>
        </p:nvGraphicFramePr>
        <p:xfrm>
          <a:off x="97435" y="1751533"/>
          <a:ext cx="6865496" cy="495335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16374">
                  <a:extLst>
                    <a:ext uri="{9D8B030D-6E8A-4147-A177-3AD203B41FA5}">
                      <a16:colId xmlns:a16="http://schemas.microsoft.com/office/drawing/2014/main" val="1379297427"/>
                    </a:ext>
                  </a:extLst>
                </a:gridCol>
                <a:gridCol w="1716374">
                  <a:extLst>
                    <a:ext uri="{9D8B030D-6E8A-4147-A177-3AD203B41FA5}">
                      <a16:colId xmlns:a16="http://schemas.microsoft.com/office/drawing/2014/main" val="4093446059"/>
                    </a:ext>
                  </a:extLst>
                </a:gridCol>
                <a:gridCol w="1716374">
                  <a:extLst>
                    <a:ext uri="{9D8B030D-6E8A-4147-A177-3AD203B41FA5}">
                      <a16:colId xmlns:a16="http://schemas.microsoft.com/office/drawing/2014/main" val="3371949553"/>
                    </a:ext>
                  </a:extLst>
                </a:gridCol>
                <a:gridCol w="1716374">
                  <a:extLst>
                    <a:ext uri="{9D8B030D-6E8A-4147-A177-3AD203B41FA5}">
                      <a16:colId xmlns:a16="http://schemas.microsoft.com/office/drawing/2014/main" val="3577455385"/>
                    </a:ext>
                  </a:extLst>
                </a:gridCol>
              </a:tblGrid>
              <a:tr h="52754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err="1"/>
                        <a:t>SolarSmart</a:t>
                      </a:r>
                      <a:r>
                        <a:rPr lang="en-IN" sz="1800" b="1"/>
                        <a:t> Home</a:t>
                      </a:r>
                      <a:r>
                        <a:rPr lang="en-IN" sz="1800"/>
                        <a:t> 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err="1"/>
                        <a:t>SolarSmart</a:t>
                      </a:r>
                      <a:r>
                        <a:rPr lang="en-IN" sz="1800" b="1"/>
                        <a:t> Pro</a:t>
                      </a:r>
                      <a:r>
                        <a:rPr lang="en-IN" sz="1800"/>
                        <a:t> 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err="1"/>
                        <a:t>SolarSmart</a:t>
                      </a:r>
                      <a:r>
                        <a:rPr lang="en-IN" sz="1800" b="1"/>
                        <a:t> Enterprise</a:t>
                      </a:r>
                      <a:r>
                        <a:rPr lang="en-IN" sz="1800"/>
                        <a:t> 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17879"/>
                  </a:ext>
                </a:extLst>
              </a:tr>
              <a:tr h="1112873">
                <a:tc>
                  <a:txBody>
                    <a:bodyPr/>
                    <a:lstStyle/>
                    <a:p>
                      <a:r>
                        <a:rPr lang="en-IN" sz="1800"/>
                        <a:t>The 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Rooftop Homeowners.</a:t>
                      </a:r>
                      <a:r>
                        <a:rPr lang="en-US" sz="1800"/>
                        <a:t> </a:t>
                      </a:r>
                      <a:endParaRPr lang="en-I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Commercial &amp; Agri-Operators.</a:t>
                      </a:r>
                      <a:r>
                        <a:rPr lang="en-US" sz="1800"/>
                        <a:t> </a:t>
                      </a:r>
                      <a:endParaRPr lang="en-I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Large-Scale Utility Operators.</a:t>
                      </a:r>
                      <a:r>
                        <a:rPr lang="en-US" sz="1800"/>
                        <a:t> </a:t>
                      </a:r>
                      <a:endParaRPr lang="en-IN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607896"/>
                  </a:ext>
                </a:extLst>
              </a:tr>
              <a:tr h="1396695">
                <a:tc>
                  <a:txBody>
                    <a:bodyPr/>
                    <a:lstStyle/>
                    <a:p>
                      <a:r>
                        <a:rPr lang="en-IN" sz="1800"/>
                        <a:t>The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Simple, affordable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AI-Powered Financial Optimization.</a:t>
                      </a:r>
                      <a:r>
                        <a:rPr lang="en-US" sz="1800"/>
                        <a:t> </a:t>
                      </a:r>
                      <a:endParaRPr lang="en-I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Portfolio-wide intelligence to predict failures and drive returns.</a:t>
                      </a:r>
                      <a:endParaRPr lang="en-IN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737358"/>
                  </a:ext>
                </a:extLst>
              </a:tr>
              <a:tr h="726282">
                <a:tc>
                  <a:txBody>
                    <a:bodyPr/>
                    <a:lstStyle/>
                    <a:p>
                      <a:r>
                        <a:rPr lang="en-IN" sz="1800"/>
                        <a:t>The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/>
                        <a:t>₹4,999</a:t>
                      </a:r>
                      <a:r>
                        <a:rPr lang="en-IN" sz="1800"/>
                        <a:t> one-time</a:t>
                      </a:r>
                    </a:p>
                    <a:p>
                      <a:r>
                        <a:rPr lang="en-IN" sz="1800"/>
                        <a:t>(</a:t>
                      </a:r>
                      <a:r>
                        <a:rPr lang="en-IN" sz="1800" b="1"/>
                        <a:t>₹295/m^2)</a:t>
                      </a:r>
                      <a:endParaRPr lang="en-I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/>
                        <a:t>₹15,300</a:t>
                      </a:r>
                      <a:r>
                        <a:rPr lang="en-IN" sz="1800"/>
                        <a:t> + SaaS fee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/>
                        <a:t>(</a:t>
                      </a:r>
                      <a:r>
                        <a:rPr lang="en-IN" sz="1800" b="1"/>
                        <a:t>₹90/m^2)</a:t>
                      </a:r>
                      <a:endParaRPr lang="en-IN" sz="1800"/>
                    </a:p>
                    <a:p>
                      <a:endParaRPr lang="en-I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~₹1.5 Lakhs/year</a:t>
                      </a:r>
                      <a:r>
                        <a:rPr lang="en-US" sz="1800"/>
                        <a:t> custom license</a:t>
                      </a:r>
                    </a:p>
                    <a:p>
                      <a:r>
                        <a:rPr lang="en-US" sz="1800"/>
                        <a:t>(Varies with the portfolio)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52606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AE9558-2FD6-748D-8F20-7B6866C615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596" y="2501406"/>
            <a:ext cx="4872038" cy="30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9141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4461" y="3173683"/>
            <a:ext cx="4077539" cy="1508861"/>
          </a:xfrm>
        </p:spPr>
        <p:txBody>
          <a:bodyPr/>
          <a:lstStyle/>
          <a:p>
            <a:r>
              <a:rPr lang="en-IN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1522507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I  new format">
  <a:themeElements>
    <a:clrScheme name="Shell Colour Palette">
      <a:dk1>
        <a:srgbClr val="595959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Shell Theme Fonts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>
          <a:defRPr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Shell Template - Widescreen - V25.potx" id="{5E22847D-5CBF-4CA8-8CE3-232DAB546EA5}" vid="{4B24E3B9-20E2-4138-8309-8028B113B2B8}"/>
    </a:ext>
  </a:extLst>
</a:theme>
</file>

<file path=ppt/theme/theme2.xml><?xml version="1.0" encoding="utf-8"?>
<a:theme xmlns:a="http://schemas.openxmlformats.org/drawingml/2006/main" name="1_Shell layouts with footer">
  <a:themeElements>
    <a:clrScheme name="Shell Colour Palette 2024">
      <a:dk1>
        <a:srgbClr val="4A4A4A"/>
      </a:dk1>
      <a:lt1>
        <a:srgbClr val="FFFFFF"/>
      </a:lt1>
      <a:dk2>
        <a:srgbClr val="919191"/>
      </a:dk2>
      <a:lt2>
        <a:srgbClr val="F5F5F5"/>
      </a:lt2>
      <a:accent1>
        <a:srgbClr val="FFC600"/>
      </a:accent1>
      <a:accent2>
        <a:srgbClr val="DD1D21"/>
      </a:accent2>
      <a:accent3>
        <a:srgbClr val="336094"/>
      </a:accent3>
      <a:accent4>
        <a:srgbClr val="86207C"/>
      </a:accent4>
      <a:accent5>
        <a:srgbClr val="617E31"/>
      </a:accent5>
      <a:accent6>
        <a:srgbClr val="ED8A00"/>
      </a:accent6>
      <a:hlink>
        <a:srgbClr val="336094"/>
      </a:hlink>
      <a:folHlink>
        <a:srgbClr val="336094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30400" indent="-230400" defTabSz="357708">
          <a:lnSpc>
            <a:spcPct val="140000"/>
          </a:lnSpc>
          <a:buClr>
            <a:schemeClr val="accent2"/>
          </a:buClr>
          <a:buSzPct val="75000"/>
          <a:buFont typeface="Wingdings" panose="05000000000000000000" pitchFamily="2" charset="2"/>
          <a:buChar char=""/>
          <a:defRPr sz="1800" dirty="0" err="1"/>
        </a:defPPr>
      </a:lstStyle>
    </a:txDef>
  </a:objectDefaults>
  <a:extraClrSchemeLst/>
  <a:custClrLst>
    <a:custClr name="Main Yellow 200">
      <a:srgbClr val="FFC600"/>
    </a:custClr>
    <a:custClr name="Main Shell Red">
      <a:srgbClr val="DD1D21"/>
    </a:custClr>
    <a:custClr name="Main Shell Grey 700">
      <a:srgbClr val="4A4A4A"/>
    </a:custClr>
    <a:custClr name="Main Night 600">
      <a:srgbClr val="336094"/>
    </a:custClr>
    <a:custClr name="Main Ocean 400">
      <a:srgbClr val="0097A9"/>
    </a:custClr>
    <a:custClr name="Main Sky 400">
      <a:srgbClr val="0097BB"/>
    </a:custClr>
    <a:custClr name="Main Violet 500">
      <a:srgbClr val="9A60A4"/>
    </a:custClr>
    <a:custClr name="Main Sunset 500">
      <a:srgbClr val="D54410"/>
    </a:custClr>
    <a:custClr name="Main Sand 100">
      <a:srgbClr val="E1DDA9"/>
    </a:custClr>
    <a:custClr name="Main Earth 700">
      <a:srgbClr val="743A1E"/>
    </a:custClr>
    <a:custClr name="Shell Yellow 50">
      <a:srgbClr val="FFF7B4"/>
    </a:custClr>
    <a:custClr name="Shell Red 300">
      <a:srgbClr val="FF887B"/>
    </a:custClr>
    <a:custClr name="Shell Grey 900">
      <a:srgbClr val="292929"/>
    </a:custClr>
    <a:custClr name="Night 400">
      <a:srgbClr val="6E94C0"/>
    </a:custClr>
    <a:custClr name="Ocean 600">
      <a:srgbClr val="006B7B"/>
    </a:custClr>
    <a:custClr name="Sky 200">
      <a:srgbClr val="95C9DC"/>
    </a:custClr>
    <a:custClr name="Violet 300">
      <a:srgbClr val="C39EC9"/>
    </a:custClr>
    <a:custClr name="Sunset 300">
      <a:srgbClr val="FF8966"/>
    </a:custClr>
    <a:custClr name="Sand 400">
      <a:srgbClr val="979361"/>
    </a:custClr>
    <a:custClr name="Earth 500">
      <a:srgbClr val="9E684F"/>
    </a:custClr>
    <a:custClr name="White">
      <a:srgbClr val="FFFFFF"/>
    </a:custClr>
    <a:custClr name="Shell Red 100">
      <a:srgbClr val="FFD6D0"/>
    </a:custClr>
    <a:custClr name="Shell Grey 400">
      <a:srgbClr val="919191"/>
    </a:custClr>
    <a:custClr name="Night 200">
      <a:srgbClr val="ACC3DE"/>
    </a:custClr>
    <a:custClr name="Ocean 200">
      <a:srgbClr val="81CCD9"/>
    </a:custClr>
    <a:custClr name="Main Forrest 500">
      <a:srgbClr val="008557"/>
    </a:custClr>
    <a:custClr name="Violet 100">
      <a:srgbClr val="E9DBEB"/>
    </a:custClr>
    <a:custClr name="Sunset 100">
      <a:srgbClr val="FFD7C8"/>
    </a:custClr>
    <a:custClr name="Main Stone 300">
      <a:srgbClr val="B6B099"/>
    </a:custClr>
    <a:custClr name="Earth 300&#10;">
      <a:srgbClr val="C3A494"/>
    </a:custClr>
    <a:custClr name="White">
      <a:srgbClr val="FFFFFF"/>
    </a:custClr>
    <a:custClr name="White">
      <a:srgbClr val="FFFFFF"/>
    </a:custClr>
    <a:custClr name="Grey 50">
      <a:srgbClr val="F5F5F5"/>
    </a:custClr>
    <a:custClr name="Main Grass 200">
      <a:srgbClr val="A0C963"/>
    </a:custClr>
    <a:custClr name="Main Seaweed 300">
      <a:srgbClr val="A8B11A"/>
    </a:custClr>
    <a:custClr name="Forrest 300">
      <a:srgbClr val="6FB993"/>
    </a:custClr>
    <a:custClr name="Main Berry 700">
      <a:srgbClr val="86207C"/>
    </a:custClr>
    <a:custClr name="Main Sunrise 300">
      <a:srgbClr val="ED8A00"/>
    </a:custClr>
    <a:custClr name="Stone 100">
      <a:srgbClr val="E4DFC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Seaweed 100">
      <a:srgbClr val="DDE599"/>
    </a:custClr>
    <a:custClr name="Forrest 100">
      <a:srgbClr val="CBE6D7"/>
    </a:custClr>
    <a:custClr name="Berry 500">
      <a:srgbClr val="A65A9B"/>
    </a:custClr>
    <a:custClr name="Sunrise 100">
      <a:srgbClr val="FFDAAE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Onscreen;2057;Pos1;Date1;Widescreen Shell template - 16x9 V1-112.potx" id="{1987D5A3-51A0-445B-9FAC-861F450D6093}" vid="{2D737C8F-4E59-4B99-8821-88CEAE92E7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Widescreen</PresentationFormat>
  <Paragraphs>66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Futura Bold</vt:lpstr>
      <vt:lpstr>Futura Medium</vt:lpstr>
      <vt:lpstr>Montserrat Light</vt:lpstr>
      <vt:lpstr>ShellHeavy</vt:lpstr>
      <vt:lpstr>ShellMedium</vt:lpstr>
      <vt:lpstr>Times New Roman</vt:lpstr>
      <vt:lpstr>Wingdings</vt:lpstr>
      <vt:lpstr>SI  new format</vt:lpstr>
      <vt:lpstr>1_Shell layouts with footer</vt:lpstr>
      <vt:lpstr>Project Name: Solar Smart Student Name: Arya Dashputra,Rugwed Yawalkar,  Institution Name :- Symbiosis Institute of Technology, Nagpur</vt:lpstr>
      <vt:lpstr>The Problem: The High Cost of Silence</vt:lpstr>
      <vt:lpstr>The Solution: An Intelligence Layer for Solar</vt:lpstr>
      <vt:lpstr>PowerPoint Presentation</vt:lpstr>
      <vt:lpstr>Our Value: From a 1 MW Farm to a Rooftop</vt:lpstr>
      <vt:lpstr>Block Diagram and Workflow</vt:lpstr>
      <vt:lpstr>A Targeted Product for a Proven Market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Ayana Byju</dc:creator>
  <cp:lastModifiedBy>Rugwed Yawalkar</cp:lastModifiedBy>
  <cp:revision>2</cp:revision>
  <dcterms:created xsi:type="dcterms:W3CDTF">2025-07-22T05:33:40Z</dcterms:created>
  <dcterms:modified xsi:type="dcterms:W3CDTF">2025-09-11T12:12:51Z</dcterms:modified>
</cp:coreProperties>
</file>